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57" r:id="rId3"/>
    <p:sldId id="274" r:id="rId4"/>
    <p:sldId id="258" r:id="rId5"/>
    <p:sldId id="259" r:id="rId6"/>
    <p:sldId id="260" r:id="rId7"/>
    <p:sldId id="261" r:id="rId8"/>
    <p:sldId id="271" r:id="rId9"/>
    <p:sldId id="262" r:id="rId10"/>
    <p:sldId id="263" r:id="rId11"/>
    <p:sldId id="272" r:id="rId12"/>
    <p:sldId id="273" r:id="rId13"/>
    <p:sldId id="275" r:id="rId14"/>
    <p:sldId id="270" r:id="rId15"/>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57" autoAdjust="0"/>
  </p:normalViewPr>
  <p:slideViewPr>
    <p:cSldViewPr snapToGrid="0">
      <p:cViewPr varScale="1">
        <p:scale>
          <a:sx n="60" d="100"/>
          <a:sy n="60" d="100"/>
        </p:scale>
        <p:origin x="16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pieChart>
        <c:varyColors val="1"/>
        <c:ser>
          <c:idx val="0"/>
          <c:order val="0"/>
          <c:tx>
            <c:v>Column 1</c:v>
          </c:tx>
          <c:dPt>
            <c:idx val="0"/>
            <c:bubble3D val="0"/>
            <c:spPr>
              <a:solidFill>
                <a:srgbClr val="004586"/>
              </a:solidFill>
              <a:ln>
                <a:noFill/>
              </a:ln>
            </c:spPr>
            <c:extLst>
              <c:ext xmlns:c16="http://schemas.microsoft.com/office/drawing/2014/chart" uri="{C3380CC4-5D6E-409C-BE32-E72D297353CC}">
                <c16:uniqueId val="{00000000-56F7-4F49-9E2E-B96E372EE6BC}"/>
              </c:ext>
            </c:extLst>
          </c:dPt>
          <c:dPt>
            <c:idx val="1"/>
            <c:bubble3D val="0"/>
            <c:spPr>
              <a:solidFill>
                <a:srgbClr val="FF420E"/>
              </a:solidFill>
              <a:ln>
                <a:noFill/>
              </a:ln>
            </c:spPr>
            <c:extLst>
              <c:ext xmlns:c16="http://schemas.microsoft.com/office/drawing/2014/chart" uri="{C3380CC4-5D6E-409C-BE32-E72D297353CC}">
                <c16:uniqueId val="{00000001-56F7-4F49-9E2E-B96E372EE6BC}"/>
              </c:ext>
            </c:extLst>
          </c:dPt>
          <c:cat>
            <c:strLit>
              <c:ptCount val="2"/>
              <c:pt idx="0">
                <c:v>ΟΧΙ</c:v>
              </c:pt>
              <c:pt idx="1">
                <c:v>ΟΧΙ ΑΛΛΑ ΜΕ ΚΟΚΚΙΝΟ</c:v>
              </c:pt>
            </c:strLit>
          </c:cat>
          <c:val>
            <c:numLit>
              <c:formatCode>General</c:formatCode>
              <c:ptCount val="2"/>
              <c:pt idx="0">
                <c:v>9.1</c:v>
              </c:pt>
              <c:pt idx="1">
                <c:v>2.4</c:v>
              </c:pt>
            </c:numLit>
          </c:val>
          <c:extLst>
            <c:ext xmlns:c16="http://schemas.microsoft.com/office/drawing/2014/chart" uri="{C3380CC4-5D6E-409C-BE32-E72D297353CC}">
              <c16:uniqueId val="{00000004-8020-41B9-9259-7F0C20D90F10}"/>
            </c:ext>
          </c:extLst>
        </c:ser>
        <c:dLbls>
          <c:showLegendKey val="0"/>
          <c:showVal val="0"/>
          <c:showCatName val="0"/>
          <c:showSerName val="0"/>
          <c:showPercent val="0"/>
          <c:showBubbleSize val="0"/>
          <c:showLeaderLines val="1"/>
        </c:dLbls>
        <c:firstSliceAng val="90"/>
      </c:pieChart>
      <c:spPr>
        <a:noFill/>
        <a:ln w="9528">
          <a:solidFill>
            <a:srgbClr val="B3B3B3"/>
          </a:solidFill>
          <a:prstDash val="solid"/>
        </a:ln>
      </c:spPr>
    </c:plotArea>
    <c:legend>
      <c:legendPos val="r"/>
      <c:overlay val="0"/>
      <c:spPr>
        <a:noFill/>
        <a:ln>
          <a:noFill/>
        </a:ln>
      </c:spPr>
      <c:txPr>
        <a:bodyPr lIns="0" tIns="0" rIns="0" bIns="0"/>
        <a:lstStyle/>
        <a:p>
          <a:pPr marL="0" marR="0" indent="0" defTabSz="914400" fontAlgn="auto" hangingPunct="1">
            <a:lnSpc>
              <a:spcPct val="100000"/>
            </a:lnSpc>
            <a:spcBef>
              <a:spcPts val="0"/>
            </a:spcBef>
            <a:spcAft>
              <a:spcPts val="0"/>
            </a:spcAft>
            <a:tabLst/>
            <a:defRPr sz="3200" b="0" i="0" u="none" strike="noStrike" kern="1200" baseline="0">
              <a:solidFill>
                <a:srgbClr val="000000"/>
              </a:solidFill>
              <a:latin typeface="Bahnschrift"/>
            </a:defRPr>
          </a:pPr>
          <a:endParaRPr lang="el-GR"/>
        </a:p>
      </c:txPr>
    </c:legend>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000" b="0" i="0" u="none" strike="noStrike" kern="1200" baseline="0">
          <a:solidFill>
            <a:srgbClr val="000000"/>
          </a:solidFill>
          <a:latin typeface="Calibri"/>
        </a:defRPr>
      </a:pPr>
      <a:endParaRPr lang="el-G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D4BE85-6916-4705-A88B-569903EEB794}"/>
              </a:ext>
            </a:extLst>
          </p:cNvPr>
          <p:cNvSpPr txBox="1">
            <a:spLocks noGrp="1"/>
          </p:cNvSpPr>
          <p:nvPr>
            <p:ph type="hdr" sz="quarter"/>
          </p:nvPr>
        </p:nvSpPr>
        <p:spPr>
          <a:xfrm>
            <a:off x="0" y="0"/>
            <a:ext cx="2975759" cy="456843"/>
          </a:xfrm>
          <a:prstGeom prst="rect">
            <a:avLst/>
          </a:prstGeom>
          <a:noFill/>
          <a:ln>
            <a:noFill/>
          </a:ln>
        </p:spPr>
        <p:txBody>
          <a:bodyPr vert="horz" wrap="none" lIns="90004" tIns="44997" rIns="90004" bIns="44997" anchor="t" anchorCtr="0" compatLnSpc="1">
            <a:no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i="0" u="none" strike="noStrike" kern="0" cap="none" spc="0" baseline="0">
                <a:solidFill>
                  <a:srgbClr val="000000"/>
                </a:solidFill>
                <a:uFillTx/>
              </a:defRPr>
            </a:pPr>
            <a:endParaRPr lang="el-GR" sz="1400" b="0" i="0" u="none" strike="noStrike" kern="1200" cap="none" spc="0" baseline="0">
              <a:solidFill>
                <a:srgbClr val="FFFFFF"/>
              </a:solidFill>
              <a:uFillTx/>
              <a:latin typeface="Arial" pitchFamily="2"/>
              <a:ea typeface="Arial" pitchFamily="2"/>
              <a:cs typeface="Arial" pitchFamily="2"/>
            </a:endParaRPr>
          </a:p>
        </p:txBody>
      </p:sp>
      <p:sp>
        <p:nvSpPr>
          <p:cNvPr id="3" name="Date Placeholder 2">
            <a:extLst>
              <a:ext uri="{FF2B5EF4-FFF2-40B4-BE49-F238E27FC236}">
                <a16:creationId xmlns:a16="http://schemas.microsoft.com/office/drawing/2014/main" id="{F2E70C77-C0D8-4C7D-8C3D-84A0A8100957}"/>
              </a:ext>
            </a:extLst>
          </p:cNvPr>
          <p:cNvSpPr txBox="1">
            <a:spLocks noGrp="1"/>
          </p:cNvSpPr>
          <p:nvPr>
            <p:ph type="dt" sz="quarter" idx="1"/>
          </p:nvPr>
        </p:nvSpPr>
        <p:spPr>
          <a:xfrm>
            <a:off x="3881884" y="0"/>
            <a:ext cx="2975759" cy="456843"/>
          </a:xfrm>
          <a:prstGeom prst="rect">
            <a:avLst/>
          </a:prstGeom>
          <a:noFill/>
          <a:ln>
            <a:noFill/>
          </a:ln>
        </p:spPr>
        <p:txBody>
          <a:bodyPr vert="horz" wrap="none" lIns="90004" tIns="44997" rIns="90004" bIns="44997" anchor="t" anchorCtr="0" compatLnSpc="1">
            <a:noAutofit/>
          </a:bodyPr>
          <a:lstStyle/>
          <a:p>
            <a:pPr marL="0" marR="0" lvl="0" indent="0" algn="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i="0" u="none" strike="noStrike" kern="0" cap="none" spc="0" baseline="0">
                <a:solidFill>
                  <a:srgbClr val="000000"/>
                </a:solidFill>
                <a:uFillTx/>
              </a:defRPr>
            </a:pPr>
            <a:endParaRPr lang="el-GR" sz="1400" b="0" i="0" u="none" strike="noStrike" kern="1200" cap="none" spc="0" baseline="0">
              <a:solidFill>
                <a:srgbClr val="FFFFFF"/>
              </a:solidFill>
              <a:uFillTx/>
              <a:latin typeface="Arial" pitchFamily="2"/>
              <a:ea typeface="Arial" pitchFamily="2"/>
              <a:cs typeface="Arial" pitchFamily="2"/>
            </a:endParaRPr>
          </a:p>
        </p:txBody>
      </p:sp>
      <p:sp>
        <p:nvSpPr>
          <p:cNvPr id="4" name="Footer Placeholder 3">
            <a:extLst>
              <a:ext uri="{FF2B5EF4-FFF2-40B4-BE49-F238E27FC236}">
                <a16:creationId xmlns:a16="http://schemas.microsoft.com/office/drawing/2014/main" id="{97FA353B-AFE7-4C60-B942-84E398787E64}"/>
              </a:ext>
            </a:extLst>
          </p:cNvPr>
          <p:cNvSpPr txBox="1">
            <a:spLocks noGrp="1"/>
          </p:cNvSpPr>
          <p:nvPr>
            <p:ph type="ftr" sz="quarter" idx="2"/>
          </p:nvPr>
        </p:nvSpPr>
        <p:spPr>
          <a:xfrm>
            <a:off x="0" y="8686800"/>
            <a:ext cx="2975759" cy="456843"/>
          </a:xfrm>
          <a:prstGeom prst="rect">
            <a:avLst/>
          </a:prstGeom>
          <a:noFill/>
          <a:ln>
            <a:noFill/>
          </a:ln>
        </p:spPr>
        <p:txBody>
          <a:bodyPr vert="horz" wrap="none" lIns="90004" tIns="44997" rIns="90004" bIns="44997" anchor="b" anchorCtr="0" compatLnSpc="1">
            <a:no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i="0" u="none" strike="noStrike" kern="0" cap="none" spc="0" baseline="0">
                <a:solidFill>
                  <a:srgbClr val="000000"/>
                </a:solidFill>
                <a:uFillTx/>
              </a:defRPr>
            </a:pPr>
            <a:endParaRPr lang="el-GR" sz="1400" b="0" i="0" u="none" strike="noStrike" kern="1200" cap="none" spc="0" baseline="0">
              <a:solidFill>
                <a:srgbClr val="FFFFFF"/>
              </a:solidFill>
              <a:uFillTx/>
              <a:latin typeface="Arial" pitchFamily="2"/>
              <a:ea typeface="Arial" pitchFamily="2"/>
              <a:cs typeface="Arial" pitchFamily="2"/>
            </a:endParaRPr>
          </a:p>
        </p:txBody>
      </p:sp>
      <p:sp>
        <p:nvSpPr>
          <p:cNvPr id="5" name="Slide Number Placeholder 4">
            <a:extLst>
              <a:ext uri="{FF2B5EF4-FFF2-40B4-BE49-F238E27FC236}">
                <a16:creationId xmlns:a16="http://schemas.microsoft.com/office/drawing/2014/main" id="{1F2185C6-3A27-4F99-8131-6BE6F71FE9BF}"/>
              </a:ext>
            </a:extLst>
          </p:cNvPr>
          <p:cNvSpPr txBox="1">
            <a:spLocks noGrp="1"/>
          </p:cNvSpPr>
          <p:nvPr>
            <p:ph type="sldNum" sz="quarter" idx="3"/>
          </p:nvPr>
        </p:nvSpPr>
        <p:spPr>
          <a:xfrm>
            <a:off x="3881884" y="8686800"/>
            <a:ext cx="2975759" cy="456843"/>
          </a:xfrm>
          <a:prstGeom prst="rect">
            <a:avLst/>
          </a:prstGeom>
          <a:noFill/>
          <a:ln>
            <a:noFill/>
          </a:ln>
        </p:spPr>
        <p:txBody>
          <a:bodyPr vert="horz" wrap="none" lIns="90004" tIns="44997" rIns="90004" bIns="44997" anchor="b" anchorCtr="0" compatLnSpc="1">
            <a:noAutofit/>
          </a:bodyPr>
          <a:lstStyle/>
          <a:p>
            <a:pPr marL="0" marR="0" lvl="0" indent="0" algn="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b="0" i="0" u="none" strike="noStrike" kern="0" cap="none" spc="0" baseline="0">
                <a:solidFill>
                  <a:srgbClr val="000000"/>
                </a:solidFill>
                <a:uFillTx/>
              </a:defRPr>
            </a:pPr>
            <a:fld id="{E480111A-EDBF-4941-A064-1AC61AF4562F}" type="slidenum">
              <a:t>‹#›</a:t>
            </a:fld>
            <a:endParaRPr lang="el-GR" sz="1400" b="0" i="0" u="none" strike="noStrike" kern="1200" cap="none" spc="0" baseline="0">
              <a:solidFill>
                <a:srgbClr val="FFFFFF"/>
              </a:solidFill>
              <a:uFillTx/>
              <a:latin typeface="Arial" pitchFamily="2"/>
              <a:ea typeface="Arial" pitchFamily="2"/>
              <a:cs typeface="Arial" pitchFamily="2"/>
            </a:endParaRPr>
          </a:p>
        </p:txBody>
      </p:sp>
    </p:spTree>
    <p:extLst>
      <p:ext uri="{BB962C8B-B14F-4D97-AF65-F5344CB8AC3E}">
        <p14:creationId xmlns:p14="http://schemas.microsoft.com/office/powerpoint/2010/main" val="327043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D30AA-FC36-4285-B345-F72FE38393CC}"/>
              </a:ext>
            </a:extLst>
          </p:cNvPr>
          <p:cNvSpPr>
            <a:spLocks noGrp="1" noRot="1" noChangeAspect="1"/>
          </p:cNvSpPr>
          <p:nvPr>
            <p:ph type="sldImg" idx="2"/>
          </p:nvPr>
        </p:nvSpPr>
        <p:spPr>
          <a:xfrm>
            <a:off x="0" y="694797"/>
            <a:ext cx="356" cy="356"/>
          </a:xfrm>
          <a:prstGeom prst="rect">
            <a:avLst/>
          </a:prstGeom>
          <a:noFill/>
          <a:ln>
            <a:noFill/>
            <a:prstDash val="solid"/>
          </a:ln>
        </p:spPr>
      </p:sp>
      <p:sp>
        <p:nvSpPr>
          <p:cNvPr id="3" name="Notes Placeholder 2">
            <a:extLst>
              <a:ext uri="{FF2B5EF4-FFF2-40B4-BE49-F238E27FC236}">
                <a16:creationId xmlns:a16="http://schemas.microsoft.com/office/drawing/2014/main" id="{761E576E-7D73-47CE-9548-4C9EA87E4FD3}"/>
              </a:ext>
            </a:extLst>
          </p:cNvPr>
          <p:cNvSpPr txBox="1">
            <a:spLocks noGrp="1"/>
          </p:cNvSpPr>
          <p:nvPr>
            <p:ph type="body" sz="quarter" idx="3"/>
          </p:nvPr>
        </p:nvSpPr>
        <p:spPr>
          <a:xfrm>
            <a:off x="685800" y="4343400"/>
            <a:ext cx="5486043" cy="4114443"/>
          </a:xfrm>
          <a:prstGeom prst="rect">
            <a:avLst/>
          </a:prstGeom>
          <a:noFill/>
          <a:ln>
            <a:noFill/>
          </a:ln>
        </p:spPr>
        <p:txBody>
          <a:bodyPr vert="horz" wrap="square" lIns="0" tIns="0" rIns="0" bIns="0" anchor="t" anchorCtr="0" compatLnSpc="1">
            <a:noAutofit/>
          </a:bodyPr>
          <a:lstStyle/>
          <a:p>
            <a:pPr lvl="0"/>
            <a:endParaRPr lang="el-GR"/>
          </a:p>
        </p:txBody>
      </p:sp>
    </p:spTree>
    <p:extLst>
      <p:ext uri="{BB962C8B-B14F-4D97-AF65-F5344CB8AC3E}">
        <p14:creationId xmlns:p14="http://schemas.microsoft.com/office/powerpoint/2010/main" val="1669706350"/>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45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lang="el-GR" sz="1200" b="0" i="0" u="none" strike="noStrike" kern="0" cap="none" spc="0" baseline="0">
        <a:solidFill>
          <a:srgbClr val="000000"/>
        </a:solidFill>
        <a:highlight>
          <a:scrgbClr r="0" g="0" b="0">
            <a:alpha val="0"/>
          </a:scrgbClr>
        </a:highlight>
        <a:uFillTx/>
        <a:latin typeface="Arial" pitchFamily="2"/>
        <a:cs typeface="Ari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5B5FF-533F-4612-83E0-82C7D47F365B}"/>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B81A1EB8-DD57-4078-814C-427F0319100E}"/>
              </a:ext>
            </a:extLst>
          </p:cNvPr>
          <p:cNvSpPr txBox="1">
            <a:spLocks noGrp="1"/>
          </p:cNvSpPr>
          <p:nvPr>
            <p:ph type="body" sz="quarter" idx="1"/>
          </p:nvPr>
        </p:nvSpPr>
        <p:spPr/>
        <p:txBody>
          <a:bodyPr>
            <a:spAutoFit/>
          </a:bodyPr>
          <a:lstStyle/>
          <a:p>
            <a:pPr lvl="0"/>
            <a:r>
              <a:rPr lang="el-GR" dirty="0"/>
              <a:t>Γεια σας είμαι ο Μάνος </a:t>
            </a:r>
            <a:r>
              <a:rPr lang="el-GR" dirty="0" err="1"/>
              <a:t>Μαυροματάκης</a:t>
            </a:r>
            <a:r>
              <a:rPr lang="el-GR" dirty="0"/>
              <a:t>, από το 2</a:t>
            </a:r>
            <a:r>
              <a:rPr lang="el-GR" baseline="30000" dirty="0"/>
              <a:t>ο</a:t>
            </a:r>
            <a:r>
              <a:rPr lang="el-GR" dirty="0"/>
              <a:t> ΓΕΛ Χανίων και σήμερα θα σας μιλήσω για το </a:t>
            </a:r>
            <a:r>
              <a:rPr lang="en-US" dirty="0"/>
              <a:t>Relativity Project </a:t>
            </a:r>
            <a:r>
              <a:rPr lang="el-GR" dirty="0"/>
              <a:t>το οποίο δημιουργήσαμε στα πλαίσια του </a:t>
            </a:r>
            <a:r>
              <a:rPr lang="en-US" dirty="0" err="1"/>
              <a:t>SchoolSpace</a:t>
            </a:r>
            <a:r>
              <a:rPr lang="el-GR" dirty="0"/>
              <a:t> και με το οποίο μπορούμε να δούμε διάφορα φαινόμενα από τη θεωρία της Σχετικότητας.</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0065A-0924-4FB3-99D7-66DC3F2BEB15}"/>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6520340C-7243-4DD1-94B5-C71CDD17DFEE}"/>
              </a:ext>
            </a:extLst>
          </p:cNvPr>
          <p:cNvSpPr txBox="1">
            <a:spLocks noGrp="1"/>
          </p:cNvSpPr>
          <p:nvPr>
            <p:ph type="body" sz="quarter" idx="1"/>
          </p:nvPr>
        </p:nvSpPr>
        <p:spPr/>
        <p:txBody>
          <a:bodyPr>
            <a:spAutoFit/>
          </a:bodyPr>
          <a:lstStyle/>
          <a:p>
            <a:pPr lvl="0"/>
            <a:r>
              <a:rPr lang="el-GR" dirty="0"/>
              <a:t>Στο </a:t>
            </a:r>
            <a:r>
              <a:rPr lang="en-US" dirty="0"/>
              <a:t>Relativity Project </a:t>
            </a:r>
            <a:r>
              <a:rPr lang="el-GR" dirty="0"/>
              <a:t>φτιάξαμε δύο κατασκευές που επιδεικνύουν τη σχετικότητα. Η μια δείχνει τη διαφορά χρόνου, χρησιμοποιώντας δυο ρολόγια και χρονικό διάστημα ενός λεπτού. Ή άλλη δείχνει τη μάζα ενός αντικείμενου σε διάφορες ταχύτητες κοντά στην ταχύτητα του φωτός. Μπορείτε να βάλετε πάνω το κινητό σας και να δείτε! (και να μη παραπονεθείτε ποτέ ξανά ότι είναι «βαρύ» ;)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A358DC-F897-4104-8E95-0EE5C333534B}"/>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2BCCEE30-6F50-49FD-AFDB-71A77CAC1B14}"/>
              </a:ext>
            </a:extLst>
          </p:cNvPr>
          <p:cNvSpPr txBox="1">
            <a:spLocks noGrp="1"/>
          </p:cNvSpPr>
          <p:nvPr>
            <p:ph type="body" sz="quarter" idx="1"/>
          </p:nvPr>
        </p:nvSpPr>
        <p:spPr/>
        <p:txBody>
          <a:bodyPr>
            <a:spAutoFit/>
          </a:bodyPr>
          <a:lstStyle/>
          <a:p>
            <a:pPr lvl="0"/>
            <a:endParaRPr lang="el-G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9311B-01CF-4562-B9B7-87E04679B92D}"/>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A2341373-639F-4AA1-A679-EEC7DE86EE45}"/>
              </a:ext>
            </a:extLst>
          </p:cNvPr>
          <p:cNvSpPr txBox="1">
            <a:spLocks noGrp="1"/>
          </p:cNvSpPr>
          <p:nvPr>
            <p:ph type="body" sz="quarter" idx="1"/>
          </p:nvPr>
        </p:nvSpPr>
        <p:spPr/>
        <p:txBody>
          <a:bodyPr>
            <a:spAutoFit/>
          </a:bodyPr>
          <a:lstStyle/>
          <a:p>
            <a:pPr lvl="0"/>
            <a:endParaRPr lang="el-G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9311B-01CF-4562-B9B7-87E04679B92D}"/>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A2341373-639F-4AA1-A679-EEC7DE86EE45}"/>
              </a:ext>
            </a:extLst>
          </p:cNvPr>
          <p:cNvSpPr txBox="1">
            <a:spLocks noGrp="1"/>
          </p:cNvSpPr>
          <p:nvPr>
            <p:ph type="body" sz="quarter" idx="1"/>
          </p:nvPr>
        </p:nvSpPr>
        <p:spPr/>
        <p:txBody>
          <a:bodyPr>
            <a:spAutoFit/>
          </a:bodyPr>
          <a:lstStyle/>
          <a:p>
            <a:pPr lvl="0"/>
            <a:endParaRPr lang="el-GR" dirty="0"/>
          </a:p>
        </p:txBody>
      </p:sp>
    </p:spTree>
    <p:extLst>
      <p:ext uri="{BB962C8B-B14F-4D97-AF65-F5344CB8AC3E}">
        <p14:creationId xmlns:p14="http://schemas.microsoft.com/office/powerpoint/2010/main" val="4076595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397E7-A3AE-41A3-AAE6-415C0BE0095F}"/>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3ECC218C-FE1B-41A1-B6BE-0C30284784E6}"/>
              </a:ext>
            </a:extLst>
          </p:cNvPr>
          <p:cNvSpPr txBox="1">
            <a:spLocks noGrp="1"/>
          </p:cNvSpPr>
          <p:nvPr>
            <p:ph type="body" sz="quarter" idx="1"/>
          </p:nvPr>
        </p:nvSpPr>
        <p:spPr/>
        <p:txBody>
          <a:bodyPr>
            <a:spAutoFit/>
          </a:bodyPr>
          <a:lstStyle/>
          <a:p>
            <a:pPr lvl="0"/>
            <a:r>
              <a:rPr lang="el-GR"/>
              <a:t>Ελπίζουμε να σας άρεσε η παρουσίαση μας και να την καταλάβατε. Θα χαρούμε να απαντήσουμε στις ερωτήσεις σας!</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ABE5EE-4ACC-4EAC-A5F2-9C5F79E8CD83}"/>
              </a:ext>
            </a:extLst>
          </p:cNvPr>
          <p:cNvSpPr>
            <a:spLocks noGrp="1" noRot="1" noChangeAspect="1"/>
          </p:cNvSpPr>
          <p:nvPr>
            <p:ph type="sldImg"/>
          </p:nvPr>
        </p:nvSpPr>
        <p:spPr>
          <a:xfrm>
            <a:off x="1144591" y="695328"/>
            <a:ext cx="4568827" cy="3427408"/>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558793F5-0C77-4E00-A6F1-F26975CE35E3}"/>
              </a:ext>
            </a:extLst>
          </p:cNvPr>
          <p:cNvSpPr txBox="1">
            <a:spLocks noGrp="1"/>
          </p:cNvSpPr>
          <p:nvPr>
            <p:ph type="body" sz="quarter" idx="1"/>
          </p:nvPr>
        </p:nvSpPr>
        <p:spPr/>
        <p:txBody>
          <a:bodyPr>
            <a:spAutoFit/>
          </a:bodyPr>
          <a:lstStyle/>
          <a:p>
            <a:pPr lvl="0"/>
            <a:r>
              <a:rPr lang="el-GR" dirty="0"/>
              <a:t>Πριν σας μιλήσουμε για το Project να παρουσιάσουμε τα  μέλη της ομάδας</a:t>
            </a:r>
          </a:p>
          <a:p>
            <a:pPr lvl="0"/>
            <a:r>
              <a:rPr lang="el-GR" dirty="0"/>
              <a:t>(διαβάζεις τα ονόματα και </a:t>
            </a:r>
            <a:r>
              <a:rPr lang="el-GR" dirty="0" err="1"/>
              <a:t>δειχνεις</a:t>
            </a:r>
            <a:r>
              <a:rPr lang="el-GR" dirty="0"/>
              <a:t> </a:t>
            </a:r>
            <a:r>
              <a:rPr lang="el-GR" dirty="0" err="1"/>
              <a:t>κιολας</a:t>
            </a:r>
            <a:r>
              <a:rPr lang="el-GR" dirty="0"/>
              <a:t> αν είναι πάνω)</a:t>
            </a:r>
          </a:p>
          <a:p>
            <a:pPr lvl="0"/>
            <a:endParaRPr lang="el-GR" dirty="0"/>
          </a:p>
          <a:p>
            <a:pPr lvl="0"/>
            <a:r>
              <a:rPr lang="el-GR" dirty="0"/>
              <a:t>Και ο εμπνευστής του Project, Μανώλης </a:t>
            </a:r>
            <a:r>
              <a:rPr lang="el-GR" dirty="0" err="1"/>
              <a:t>Κιαγιάς</a:t>
            </a:r>
            <a:endParaRPr lang="el-G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1CA1E8-1FCB-478F-8B60-C048A9F0E51F}"/>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9693FFA5-C192-4DE5-992D-3C752CD977A8}"/>
              </a:ext>
            </a:extLst>
          </p:cNvPr>
          <p:cNvSpPr txBox="1">
            <a:spLocks noGrp="1"/>
          </p:cNvSpPr>
          <p:nvPr>
            <p:ph type="body" sz="quarter" idx="1"/>
          </p:nvPr>
        </p:nvSpPr>
        <p:spPr/>
        <p:txBody>
          <a:bodyPr>
            <a:spAutoFit/>
          </a:bodyPr>
          <a:lstStyle/>
          <a:p>
            <a:pPr lvl="0"/>
            <a:r>
              <a:rPr lang="el-GR" dirty="0"/>
              <a:t>Στην επιστημονική φαντασία μπορούν να γίνουν τα πάντα και στη συγκεκριμένη σειρά (</a:t>
            </a:r>
            <a:r>
              <a:rPr lang="en-US" dirty="0"/>
              <a:t>Flash)</a:t>
            </a:r>
            <a:r>
              <a:rPr lang="el-GR" dirty="0"/>
              <a:t> ο ήρωας πηγαίνει με ταχύτητες μεγαλύτερες του φωτός. Όπως θα διαπιστώσετε παρακάτω, αυτό στη πραγματικότητα δε μπορεί να γίνει.</a:t>
            </a:r>
          </a:p>
          <a:p>
            <a:pPr lvl="0"/>
            <a:endParaRPr lang="el-G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0B56A-29AF-4D32-B8F4-32A3D8306EF9}"/>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1A946E05-7DE2-4216-A2AD-CC413B13CECC}"/>
              </a:ext>
            </a:extLst>
          </p:cNvPr>
          <p:cNvSpPr txBox="1">
            <a:spLocks noGrp="1"/>
          </p:cNvSpPr>
          <p:nvPr>
            <p:ph type="body" sz="quarter" idx="1"/>
          </p:nvPr>
        </p:nvSpPr>
        <p:spPr/>
        <p:txBody>
          <a:bodyPr>
            <a:spAutoFit/>
          </a:bodyPr>
          <a:lstStyle/>
          <a:p>
            <a:pPr lvl="0"/>
            <a:r>
              <a:rPr lang="el-GR" dirty="0"/>
              <a:t>Για να σας εξηγήσουμε το </a:t>
            </a:r>
            <a:r>
              <a:rPr lang="en-US" dirty="0"/>
              <a:t>Relativity Project </a:t>
            </a:r>
            <a:r>
              <a:rPr lang="el-GR" dirty="0"/>
              <a:t>πρέπει πρώτα να μιλήσουμε λίγο για τη θεωρία της Σχετικότητας. Χωρίζεται σε δυο μέρη, τη Γενική και την Ειδική Σχετικότητα. Η γενική σχετικότητα αφορά την επίδραση μεγάλων </a:t>
            </a:r>
            <a:r>
              <a:rPr lang="el-GR" dirty="0" err="1"/>
              <a:t>βαρυτικών</a:t>
            </a:r>
            <a:r>
              <a:rPr lang="el-GR" dirty="0"/>
              <a:t> δυνάμεων που μπορούν να καμπυλώσουν ακόμα και το φως. Η ειδική σχετικότητα μιλάει συγκεκριμένα για την ταχύτητα και τι συμβαίνει όταν κάτι κινείται κοντά σε αυτήν.</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F0C5D-02B6-436B-8F88-CFFCD65698E6}"/>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030964AA-5603-4F19-86C9-831CEADCF7EC}"/>
              </a:ext>
            </a:extLst>
          </p:cNvPr>
          <p:cNvSpPr txBox="1">
            <a:spLocks noGrp="1"/>
          </p:cNvSpPr>
          <p:nvPr>
            <p:ph type="body" sz="quarter" idx="1"/>
          </p:nvPr>
        </p:nvSpPr>
        <p:spPr/>
        <p:txBody>
          <a:bodyPr>
            <a:spAutoFit/>
          </a:bodyPr>
          <a:lstStyle/>
          <a:p>
            <a:pPr lvl="0"/>
            <a:r>
              <a:rPr lang="el-GR"/>
              <a:t>Το όνομα και το logo του Rainbow Project είναι εμπνευσμένα από τον υπολογιστή ZX Spectrum του 1982 που χρησιμοποιεί επίσης Ζ80. Ωστόσο από άποψη λειτουργιών μοιάζει με το μηχάνημα δεξιά, το MPF-1 το οποίο επίσης χρησιμοποιεί τον Ζ80 και μπορεί να θεωρηθεί το Arduino της εποχής</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C0BD1-6D8B-4D9C-ACEE-4275FC466482}"/>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200B5E85-195E-4554-9228-02539C6C1CFA}"/>
              </a:ext>
            </a:extLst>
          </p:cNvPr>
          <p:cNvSpPr txBox="1">
            <a:spLocks noGrp="1"/>
          </p:cNvSpPr>
          <p:nvPr>
            <p:ph type="body" sz="quarter" idx="1"/>
          </p:nvPr>
        </p:nvSpPr>
        <p:spPr/>
        <p:txBody>
          <a:bodyPr>
            <a:spAutoFit/>
          </a:bodyPr>
          <a:lstStyle/>
          <a:p>
            <a:pPr lvl="0"/>
            <a:r>
              <a:rPr lang="el-GR" dirty="0"/>
              <a:t>Τι είναι η σχετική ταχύτητα; Φανταστείτε ότι δυο αυτοκίνητα τρέχουν το ένα δίπλα στο άλλο με την ίδια ταχύτητα. Ο οδηγός του ενός αυτοκινήτου βλέπει το άλλο αυτοκίνητο σα σταματημένο. Σε σχέση όμως με  ένα πεζό, και τα δυο αυτοκίνητα κινούνται με την ίδια ταχύτητα, 30 </a:t>
            </a:r>
            <a:r>
              <a:rPr lang="el-GR" dirty="0" err="1"/>
              <a:t>χλμ</a:t>
            </a:r>
            <a:r>
              <a:rPr lang="el-GR" dirty="0"/>
              <a:t> την ώρα. Αν τώρα το ένα από τα δυο επιταχύνει στα 50 </a:t>
            </a:r>
            <a:r>
              <a:rPr lang="el-GR" dirty="0" err="1"/>
              <a:t>χλμ</a:t>
            </a:r>
            <a:r>
              <a:rPr lang="el-GR" dirty="0"/>
              <a:t> ο άλλος οδηγός θα το έβλεπε να το προσπερνάει με 20 </a:t>
            </a:r>
            <a:r>
              <a:rPr lang="el-GR" dirty="0" err="1"/>
              <a:t>χλμ</a:t>
            </a:r>
            <a:r>
              <a:rPr lang="el-GR" dirty="0"/>
              <a:t> την ώρα.  Ο ακίνητος παρατηρητής βλέπει 50 </a:t>
            </a:r>
            <a:r>
              <a:rPr lang="el-GR" dirty="0" err="1"/>
              <a:t>χλμ</a:t>
            </a:r>
            <a:r>
              <a:rPr lang="el-GR" dirty="0"/>
              <a:t> την ώρα. Σύμφωνα με τη σχετικότητα, όλοι οι παρατηρητές κινούμενοι ή ακίνητοι μετράνε τη ταχύτητα του φωτός το ίδιο.</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AF837-0721-488B-A0B5-314FD022B500}"/>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445F418B-3DD4-479F-AFE4-B93F2C89A47F}"/>
              </a:ext>
            </a:extLst>
          </p:cNvPr>
          <p:cNvSpPr txBox="1">
            <a:spLocks noGrp="1"/>
          </p:cNvSpPr>
          <p:nvPr>
            <p:ph type="body" sz="quarter" idx="1"/>
          </p:nvPr>
        </p:nvSpPr>
        <p:spPr/>
        <p:txBody>
          <a:bodyPr>
            <a:spAutoFit/>
          </a:bodyPr>
          <a:lstStyle/>
          <a:p>
            <a:pPr lvl="0"/>
            <a:r>
              <a:rPr lang="el-GR" dirty="0"/>
              <a:t>Σύμφωνα με τη θεωρία της σχετικότητας η μάζα ενός σώματος δεν παραμένει σταθερή αλλά αυξάνεται με την ταχύτητα. Η διαφορά είναι μηδαμινή στις καθημερινές μας ταχύτητες, όσο όμως πλησιάζουμε την ταχύτητα του φωτός μεγαλώνει δραματικά. Όπως φαίνεται από τον τύπο, αν κάτι μπορούσε να φτάσει την ταχύτητα του φωτός, η μάζα του θα γίνονταν άπειρη.</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08948-2897-48A2-A69A-6B656B9D0618}"/>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3982C155-7A8C-457D-A018-FEB9FA81B038}"/>
              </a:ext>
            </a:extLst>
          </p:cNvPr>
          <p:cNvSpPr txBox="1">
            <a:spLocks noGrp="1"/>
          </p:cNvSpPr>
          <p:nvPr>
            <p:ph type="body" sz="quarter" idx="1"/>
          </p:nvPr>
        </p:nvSpPr>
        <p:spPr/>
        <p:txBody>
          <a:bodyPr>
            <a:spAutoFit/>
          </a:bodyPr>
          <a:lstStyle/>
          <a:p>
            <a:pPr lvl="0"/>
            <a:r>
              <a:rPr lang="el-GR" dirty="0"/>
              <a:t>Με τον ίδιο τρόπο, η σχετικότητα προβλέπει ότι ο χρόνος μειώνεται όσο αυξάνει η ταχύτητα. Στην ταχύτητα του φωτός, ο χρόνος μηδενίζεται. Είναι όμως σημαντικό να πούμε ότι η ταχύτητα του φωτός είναι όριο και τίποτα δε μπορεί να τη φτάσει, γιατί άλλωστε χρειάζεται άπειρη ενέργεια.</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3C586-F193-4170-AF62-8403C50EE7FA}"/>
              </a:ext>
            </a:extLst>
          </p:cNvPr>
          <p:cNvSpPr>
            <a:spLocks noGrp="1" noRot="1" noChangeAspect="1"/>
          </p:cNvSpPr>
          <p:nvPr>
            <p:ph type="sldImg"/>
          </p:nvPr>
        </p:nvSpPr>
        <p:spPr>
          <a:xfrm>
            <a:off x="1144588" y="695325"/>
            <a:ext cx="4568825" cy="3427413"/>
          </a:xfrm>
          <a:solidFill>
            <a:srgbClr val="729FCF"/>
          </a:solidFill>
          <a:ln w="25402">
            <a:solidFill>
              <a:srgbClr val="3465A4"/>
            </a:solidFill>
            <a:prstDash val="solid"/>
          </a:ln>
        </p:spPr>
      </p:sp>
      <p:sp>
        <p:nvSpPr>
          <p:cNvPr id="3" name="Notes Placeholder 2">
            <a:extLst>
              <a:ext uri="{FF2B5EF4-FFF2-40B4-BE49-F238E27FC236}">
                <a16:creationId xmlns:a16="http://schemas.microsoft.com/office/drawing/2014/main" id="{CECE5724-1156-4A48-B4E5-64D7A3BDBD11}"/>
              </a:ext>
            </a:extLst>
          </p:cNvPr>
          <p:cNvSpPr txBox="1">
            <a:spLocks noGrp="1"/>
          </p:cNvSpPr>
          <p:nvPr>
            <p:ph type="body" sz="quarter" idx="1"/>
          </p:nvPr>
        </p:nvSpPr>
        <p:spPr/>
        <p:txBody>
          <a:bodyPr>
            <a:spAutoFit/>
          </a:bodyPr>
          <a:lstStyle/>
          <a:p>
            <a:pPr lvl="0"/>
            <a:r>
              <a:rPr lang="el-GR" dirty="0"/>
              <a:t>Λόγω της σχετικότητας, στους δορυφόρους </a:t>
            </a:r>
            <a:r>
              <a:rPr lang="en-US" dirty="0"/>
              <a:t>GPS</a:t>
            </a:r>
            <a:r>
              <a:rPr lang="el-GR" dirty="0"/>
              <a:t>, ο χρόνος κυλάει πιο αργά σε σχέση με τη γη, και αυτές οι μικρές διαφορές είναι αρκετές για να δίνουν λάθος μετρήσεις τοποθεσίας. Στους δορυφόρους αυτούς, ο χρόνος διορθώνεται συνέχεια με βάση σήματα που στέλνονται από τη γ</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BED8-3050-46A3-9DC0-D733486BE4AA}"/>
              </a:ext>
            </a:extLst>
          </p:cNvPr>
          <p:cNvSpPr txBox="1">
            <a:spLocks noGrp="1"/>
          </p:cNvSpPr>
          <p:nvPr>
            <p:ph type="ctrTitle"/>
          </p:nvPr>
        </p:nvSpPr>
        <p:spPr>
          <a:xfrm>
            <a:off x="1143000" y="1122361"/>
            <a:ext cx="6858000" cy="2387598"/>
          </a:xfrm>
        </p:spPr>
        <p:txBody>
          <a:bodyPr anchor="b"/>
          <a:lstStyle>
            <a:lvl1pPr>
              <a:defRPr lang="en-US" sz="6000"/>
            </a:lvl1pPr>
          </a:lstStyle>
          <a:p>
            <a:pPr lvl="0"/>
            <a:r>
              <a:rPr lang="en-US"/>
              <a:t>Click to edit Master title style</a:t>
            </a:r>
            <a:endParaRPr lang="el-GR"/>
          </a:p>
        </p:txBody>
      </p:sp>
      <p:sp>
        <p:nvSpPr>
          <p:cNvPr id="3" name="Subtitle 2">
            <a:extLst>
              <a:ext uri="{FF2B5EF4-FFF2-40B4-BE49-F238E27FC236}">
                <a16:creationId xmlns:a16="http://schemas.microsoft.com/office/drawing/2014/main" id="{2A2AF0D4-D627-4BA4-8A7F-DA4366C143B0}"/>
              </a:ext>
            </a:extLst>
          </p:cNvPr>
          <p:cNvSpPr txBox="1">
            <a:spLocks noGrp="1"/>
          </p:cNvSpPr>
          <p:nvPr>
            <p:ph type="subTitle" idx="1"/>
          </p:nvPr>
        </p:nvSpPr>
        <p:spPr>
          <a:xfrm>
            <a:off x="1143000" y="3602041"/>
            <a:ext cx="6858000" cy="1655758"/>
          </a:xfrm>
        </p:spPr>
        <p:txBody>
          <a:bodyPr anchorCtr="1"/>
          <a:lstStyle>
            <a:lvl1pPr algn="ctr">
              <a:defRPr sz="2400"/>
            </a:lvl1pPr>
          </a:lstStyle>
          <a:p>
            <a:pPr lvl="0"/>
            <a:r>
              <a:rPr lang="en-US"/>
              <a:t>Click to edit Master subtitle style</a:t>
            </a:r>
            <a:endParaRPr lang="el-GR"/>
          </a:p>
        </p:txBody>
      </p:sp>
      <p:sp>
        <p:nvSpPr>
          <p:cNvPr id="4" name="Date Placeholder 3">
            <a:extLst>
              <a:ext uri="{FF2B5EF4-FFF2-40B4-BE49-F238E27FC236}">
                <a16:creationId xmlns:a16="http://schemas.microsoft.com/office/drawing/2014/main" id="{919180CC-DB66-4DF1-81BD-BB67252F4191}"/>
              </a:ext>
            </a:extLst>
          </p:cNvPr>
          <p:cNvSpPr txBox="1">
            <a:spLocks noGrp="1"/>
          </p:cNvSpPr>
          <p:nvPr>
            <p:ph type="dt" sz="half" idx="7"/>
          </p:nvPr>
        </p:nvSpPr>
        <p:spPr/>
        <p:txBody>
          <a:bodyPr/>
          <a:lstStyle>
            <a:lvl1pPr>
              <a:defRPr/>
            </a:lvl1pPr>
          </a:lstStyle>
          <a:p>
            <a:pPr lvl="0"/>
            <a:endParaRPr lang="el-GR"/>
          </a:p>
        </p:txBody>
      </p:sp>
      <p:sp>
        <p:nvSpPr>
          <p:cNvPr id="5" name="Footer Placeholder 4">
            <a:extLst>
              <a:ext uri="{FF2B5EF4-FFF2-40B4-BE49-F238E27FC236}">
                <a16:creationId xmlns:a16="http://schemas.microsoft.com/office/drawing/2014/main" id="{BBB06FDC-92A4-4D2A-B161-75B8059181B9}"/>
              </a:ext>
            </a:extLst>
          </p:cNvPr>
          <p:cNvSpPr txBox="1">
            <a:spLocks noGrp="1"/>
          </p:cNvSpPr>
          <p:nvPr>
            <p:ph type="ftr" sz="quarter" idx="9"/>
          </p:nvPr>
        </p:nvSpPr>
        <p:spPr/>
        <p:txBody>
          <a:bodyPr/>
          <a:lstStyle>
            <a:lvl1pPr>
              <a:defRPr/>
            </a:lvl1pPr>
          </a:lstStyle>
          <a:p>
            <a:pPr lvl="0"/>
            <a:endParaRPr lang="el-GR"/>
          </a:p>
        </p:txBody>
      </p:sp>
      <p:sp>
        <p:nvSpPr>
          <p:cNvPr id="6" name="Slide Number Placeholder 5">
            <a:extLst>
              <a:ext uri="{FF2B5EF4-FFF2-40B4-BE49-F238E27FC236}">
                <a16:creationId xmlns:a16="http://schemas.microsoft.com/office/drawing/2014/main" id="{390FF5E7-F655-4FC4-B65F-1C3A4B4BFF82}"/>
              </a:ext>
            </a:extLst>
          </p:cNvPr>
          <p:cNvSpPr txBox="1">
            <a:spLocks noGrp="1"/>
          </p:cNvSpPr>
          <p:nvPr>
            <p:ph type="sldNum" sz="quarter" idx="8"/>
          </p:nvPr>
        </p:nvSpPr>
        <p:spPr/>
        <p:txBody>
          <a:bodyPr/>
          <a:lstStyle>
            <a:lvl1pPr>
              <a:defRPr/>
            </a:lvl1pPr>
          </a:lstStyle>
          <a:p>
            <a:pPr lvl="0"/>
            <a:fld id="{79298058-D703-47F4-9241-75B91ADF88CA}" type="slidenum">
              <a:t>‹#›</a:t>
            </a:fld>
            <a:endParaRPr lang="el-GR"/>
          </a:p>
        </p:txBody>
      </p:sp>
    </p:spTree>
    <p:extLst>
      <p:ext uri="{BB962C8B-B14F-4D97-AF65-F5344CB8AC3E}">
        <p14:creationId xmlns:p14="http://schemas.microsoft.com/office/powerpoint/2010/main" val="1051688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EF18-2A7A-48FC-AC4F-85606ADB03D4}"/>
              </a:ext>
            </a:extLst>
          </p:cNvPr>
          <p:cNvSpPr txBox="1">
            <a:spLocks noGrp="1"/>
          </p:cNvSpPr>
          <p:nvPr>
            <p:ph type="title"/>
          </p:nvPr>
        </p:nvSpPr>
        <p:spPr/>
        <p:txBody>
          <a:bodyPr/>
          <a:lstStyle>
            <a:lvl1pPr>
              <a:defRPr lang="en-US"/>
            </a:lvl1pPr>
          </a:lstStyle>
          <a:p>
            <a:pPr lvl="0"/>
            <a:r>
              <a:rPr lang="en-US"/>
              <a:t>Click to edit Master title style</a:t>
            </a:r>
            <a:endParaRPr lang="el-GR"/>
          </a:p>
        </p:txBody>
      </p:sp>
      <p:sp>
        <p:nvSpPr>
          <p:cNvPr id="3" name="Vertical Text Placeholder 2">
            <a:extLst>
              <a:ext uri="{FF2B5EF4-FFF2-40B4-BE49-F238E27FC236}">
                <a16:creationId xmlns:a16="http://schemas.microsoft.com/office/drawing/2014/main" id="{74DB274D-91FA-4F89-8E09-17AE27EDBB54}"/>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A31970DE-2683-46A8-BCF3-EF555E777828}"/>
              </a:ext>
            </a:extLst>
          </p:cNvPr>
          <p:cNvSpPr txBox="1">
            <a:spLocks noGrp="1"/>
          </p:cNvSpPr>
          <p:nvPr>
            <p:ph type="dt" sz="half" idx="7"/>
          </p:nvPr>
        </p:nvSpPr>
        <p:spPr/>
        <p:txBody>
          <a:bodyPr/>
          <a:lstStyle>
            <a:lvl1pPr>
              <a:defRPr/>
            </a:lvl1pPr>
          </a:lstStyle>
          <a:p>
            <a:pPr lvl="0"/>
            <a:endParaRPr lang="el-GR"/>
          </a:p>
        </p:txBody>
      </p:sp>
      <p:sp>
        <p:nvSpPr>
          <p:cNvPr id="5" name="Footer Placeholder 4">
            <a:extLst>
              <a:ext uri="{FF2B5EF4-FFF2-40B4-BE49-F238E27FC236}">
                <a16:creationId xmlns:a16="http://schemas.microsoft.com/office/drawing/2014/main" id="{135858C2-9F5F-4957-BAC7-E81EEE876C65}"/>
              </a:ext>
            </a:extLst>
          </p:cNvPr>
          <p:cNvSpPr txBox="1">
            <a:spLocks noGrp="1"/>
          </p:cNvSpPr>
          <p:nvPr>
            <p:ph type="ftr" sz="quarter" idx="9"/>
          </p:nvPr>
        </p:nvSpPr>
        <p:spPr/>
        <p:txBody>
          <a:bodyPr/>
          <a:lstStyle>
            <a:lvl1pPr>
              <a:defRPr/>
            </a:lvl1pPr>
          </a:lstStyle>
          <a:p>
            <a:pPr lvl="0"/>
            <a:endParaRPr lang="el-GR"/>
          </a:p>
        </p:txBody>
      </p:sp>
      <p:sp>
        <p:nvSpPr>
          <p:cNvPr id="6" name="Slide Number Placeholder 5">
            <a:extLst>
              <a:ext uri="{FF2B5EF4-FFF2-40B4-BE49-F238E27FC236}">
                <a16:creationId xmlns:a16="http://schemas.microsoft.com/office/drawing/2014/main" id="{32038E99-F165-4DA9-9EE8-9D4E28F7EA38}"/>
              </a:ext>
            </a:extLst>
          </p:cNvPr>
          <p:cNvSpPr txBox="1">
            <a:spLocks noGrp="1"/>
          </p:cNvSpPr>
          <p:nvPr>
            <p:ph type="sldNum" sz="quarter" idx="8"/>
          </p:nvPr>
        </p:nvSpPr>
        <p:spPr/>
        <p:txBody>
          <a:bodyPr/>
          <a:lstStyle>
            <a:lvl1pPr>
              <a:defRPr/>
            </a:lvl1pPr>
          </a:lstStyle>
          <a:p>
            <a:pPr lvl="0"/>
            <a:fld id="{4634937A-55B8-4990-BF9D-0D24059AE104}" type="slidenum">
              <a:t>‹#›</a:t>
            </a:fld>
            <a:endParaRPr lang="el-GR"/>
          </a:p>
        </p:txBody>
      </p:sp>
    </p:spTree>
    <p:extLst>
      <p:ext uri="{BB962C8B-B14F-4D97-AF65-F5344CB8AC3E}">
        <p14:creationId xmlns:p14="http://schemas.microsoft.com/office/powerpoint/2010/main" val="73490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37FED-5B98-479E-ABA6-4F76069F1287}"/>
              </a:ext>
            </a:extLst>
          </p:cNvPr>
          <p:cNvSpPr txBox="1">
            <a:spLocks noGrp="1"/>
          </p:cNvSpPr>
          <p:nvPr>
            <p:ph type="title" orient="vert"/>
          </p:nvPr>
        </p:nvSpPr>
        <p:spPr>
          <a:xfrm>
            <a:off x="6629400" y="274640"/>
            <a:ext cx="2057400" cy="5851529"/>
          </a:xfrm>
        </p:spPr>
        <p:txBody>
          <a:bodyPr vert="eaVert"/>
          <a:lstStyle>
            <a:lvl1pPr>
              <a:defRPr lang="en-US"/>
            </a:lvl1pPr>
          </a:lstStyle>
          <a:p>
            <a:pPr lvl="0"/>
            <a:r>
              <a:rPr lang="en-US"/>
              <a:t>Click to edit Master title style</a:t>
            </a:r>
            <a:endParaRPr lang="el-GR"/>
          </a:p>
        </p:txBody>
      </p:sp>
      <p:sp>
        <p:nvSpPr>
          <p:cNvPr id="3" name="Vertical Text Placeholder 2">
            <a:extLst>
              <a:ext uri="{FF2B5EF4-FFF2-40B4-BE49-F238E27FC236}">
                <a16:creationId xmlns:a16="http://schemas.microsoft.com/office/drawing/2014/main" id="{66B44DFB-935B-4A06-8416-812802BC34C3}"/>
              </a:ext>
            </a:extLst>
          </p:cNvPr>
          <p:cNvSpPr txBox="1">
            <a:spLocks noGrp="1"/>
          </p:cNvSpPr>
          <p:nvPr>
            <p:ph type="body" orient="vert" idx="1"/>
          </p:nvPr>
        </p:nvSpPr>
        <p:spPr>
          <a:xfrm>
            <a:off x="457200" y="274640"/>
            <a:ext cx="6019796" cy="5851529"/>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E03943FC-1550-4634-86FB-D7A49E87654D}"/>
              </a:ext>
            </a:extLst>
          </p:cNvPr>
          <p:cNvSpPr txBox="1">
            <a:spLocks noGrp="1"/>
          </p:cNvSpPr>
          <p:nvPr>
            <p:ph type="dt" sz="half" idx="7"/>
          </p:nvPr>
        </p:nvSpPr>
        <p:spPr/>
        <p:txBody>
          <a:bodyPr/>
          <a:lstStyle>
            <a:lvl1pPr>
              <a:defRPr/>
            </a:lvl1pPr>
          </a:lstStyle>
          <a:p>
            <a:pPr lvl="0"/>
            <a:endParaRPr lang="el-GR"/>
          </a:p>
        </p:txBody>
      </p:sp>
      <p:sp>
        <p:nvSpPr>
          <p:cNvPr id="5" name="Footer Placeholder 4">
            <a:extLst>
              <a:ext uri="{FF2B5EF4-FFF2-40B4-BE49-F238E27FC236}">
                <a16:creationId xmlns:a16="http://schemas.microsoft.com/office/drawing/2014/main" id="{0B133ABB-D5AC-4BE7-8AA7-3231BDF7E522}"/>
              </a:ext>
            </a:extLst>
          </p:cNvPr>
          <p:cNvSpPr txBox="1">
            <a:spLocks noGrp="1"/>
          </p:cNvSpPr>
          <p:nvPr>
            <p:ph type="ftr" sz="quarter" idx="9"/>
          </p:nvPr>
        </p:nvSpPr>
        <p:spPr/>
        <p:txBody>
          <a:bodyPr/>
          <a:lstStyle>
            <a:lvl1pPr>
              <a:defRPr/>
            </a:lvl1pPr>
          </a:lstStyle>
          <a:p>
            <a:pPr lvl="0"/>
            <a:endParaRPr lang="el-GR"/>
          </a:p>
        </p:txBody>
      </p:sp>
      <p:sp>
        <p:nvSpPr>
          <p:cNvPr id="6" name="Slide Number Placeholder 5">
            <a:extLst>
              <a:ext uri="{FF2B5EF4-FFF2-40B4-BE49-F238E27FC236}">
                <a16:creationId xmlns:a16="http://schemas.microsoft.com/office/drawing/2014/main" id="{4A33D3FD-A2F5-4D7F-9803-57F9B28C9A8C}"/>
              </a:ext>
            </a:extLst>
          </p:cNvPr>
          <p:cNvSpPr txBox="1">
            <a:spLocks noGrp="1"/>
          </p:cNvSpPr>
          <p:nvPr>
            <p:ph type="sldNum" sz="quarter" idx="8"/>
          </p:nvPr>
        </p:nvSpPr>
        <p:spPr/>
        <p:txBody>
          <a:bodyPr/>
          <a:lstStyle>
            <a:lvl1pPr>
              <a:defRPr/>
            </a:lvl1pPr>
          </a:lstStyle>
          <a:p>
            <a:pPr lvl="0"/>
            <a:fld id="{D5399002-0B6E-4143-8479-28E26020FF4F}" type="slidenum">
              <a:t>‹#›</a:t>
            </a:fld>
            <a:endParaRPr lang="el-GR"/>
          </a:p>
        </p:txBody>
      </p:sp>
    </p:spTree>
    <p:extLst>
      <p:ext uri="{BB962C8B-B14F-4D97-AF65-F5344CB8AC3E}">
        <p14:creationId xmlns:p14="http://schemas.microsoft.com/office/powerpoint/2010/main" val="2507266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A7729-8DC5-43E1-A4DB-9FE6B2E6F35C}"/>
              </a:ext>
            </a:extLst>
          </p:cNvPr>
          <p:cNvSpPr txBox="1">
            <a:spLocks noGrp="1"/>
          </p:cNvSpPr>
          <p:nvPr>
            <p:ph type="title"/>
          </p:nvPr>
        </p:nvSpPr>
        <p:spPr/>
        <p:txBody>
          <a:bodyPr/>
          <a:lstStyle>
            <a:lvl1pPr>
              <a:defRPr lang="en-US"/>
            </a:lvl1pPr>
          </a:lstStyle>
          <a:p>
            <a:pPr lvl="0"/>
            <a:r>
              <a:rPr lang="en-US"/>
              <a:t>Click to edit Master title style</a:t>
            </a:r>
            <a:endParaRPr lang="el-GR"/>
          </a:p>
        </p:txBody>
      </p:sp>
      <p:sp>
        <p:nvSpPr>
          <p:cNvPr id="3" name="Content Placeholder 2">
            <a:extLst>
              <a:ext uri="{FF2B5EF4-FFF2-40B4-BE49-F238E27FC236}">
                <a16:creationId xmlns:a16="http://schemas.microsoft.com/office/drawing/2014/main" id="{88858771-ACB8-44FB-8644-5EF02B7DA70B}"/>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4761F33D-5899-4081-AA8E-4B4A1FC3DB6B}"/>
              </a:ext>
            </a:extLst>
          </p:cNvPr>
          <p:cNvSpPr txBox="1">
            <a:spLocks noGrp="1"/>
          </p:cNvSpPr>
          <p:nvPr>
            <p:ph type="dt" sz="half" idx="7"/>
          </p:nvPr>
        </p:nvSpPr>
        <p:spPr/>
        <p:txBody>
          <a:bodyPr/>
          <a:lstStyle>
            <a:lvl1pPr>
              <a:defRPr/>
            </a:lvl1pPr>
          </a:lstStyle>
          <a:p>
            <a:pPr lvl="0"/>
            <a:endParaRPr lang="el-GR"/>
          </a:p>
        </p:txBody>
      </p:sp>
      <p:sp>
        <p:nvSpPr>
          <p:cNvPr id="5" name="Footer Placeholder 4">
            <a:extLst>
              <a:ext uri="{FF2B5EF4-FFF2-40B4-BE49-F238E27FC236}">
                <a16:creationId xmlns:a16="http://schemas.microsoft.com/office/drawing/2014/main" id="{7A7149AC-D0B1-48A5-9A9A-B26E73C492EE}"/>
              </a:ext>
            </a:extLst>
          </p:cNvPr>
          <p:cNvSpPr txBox="1">
            <a:spLocks noGrp="1"/>
          </p:cNvSpPr>
          <p:nvPr>
            <p:ph type="ftr" sz="quarter" idx="9"/>
          </p:nvPr>
        </p:nvSpPr>
        <p:spPr/>
        <p:txBody>
          <a:bodyPr/>
          <a:lstStyle>
            <a:lvl1pPr>
              <a:defRPr/>
            </a:lvl1pPr>
          </a:lstStyle>
          <a:p>
            <a:pPr lvl="0"/>
            <a:endParaRPr lang="el-GR"/>
          </a:p>
        </p:txBody>
      </p:sp>
      <p:sp>
        <p:nvSpPr>
          <p:cNvPr id="6" name="Slide Number Placeholder 5">
            <a:extLst>
              <a:ext uri="{FF2B5EF4-FFF2-40B4-BE49-F238E27FC236}">
                <a16:creationId xmlns:a16="http://schemas.microsoft.com/office/drawing/2014/main" id="{74F5D6C7-D8B8-45EB-94C9-790B51F1B220}"/>
              </a:ext>
            </a:extLst>
          </p:cNvPr>
          <p:cNvSpPr txBox="1">
            <a:spLocks noGrp="1"/>
          </p:cNvSpPr>
          <p:nvPr>
            <p:ph type="sldNum" sz="quarter" idx="8"/>
          </p:nvPr>
        </p:nvSpPr>
        <p:spPr/>
        <p:txBody>
          <a:bodyPr/>
          <a:lstStyle>
            <a:lvl1pPr>
              <a:defRPr/>
            </a:lvl1pPr>
          </a:lstStyle>
          <a:p>
            <a:pPr lvl="0"/>
            <a:fld id="{ED5C2316-F4AE-4CBE-896A-DB02FC624E8E}" type="slidenum">
              <a:t>‹#›</a:t>
            </a:fld>
            <a:endParaRPr lang="el-GR"/>
          </a:p>
        </p:txBody>
      </p:sp>
    </p:spTree>
    <p:extLst>
      <p:ext uri="{BB962C8B-B14F-4D97-AF65-F5344CB8AC3E}">
        <p14:creationId xmlns:p14="http://schemas.microsoft.com/office/powerpoint/2010/main" val="36565875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48EFE-1142-411D-8A74-557369A66D88}"/>
              </a:ext>
            </a:extLst>
          </p:cNvPr>
          <p:cNvSpPr txBox="1">
            <a:spLocks noGrp="1"/>
          </p:cNvSpPr>
          <p:nvPr>
            <p:ph type="title"/>
          </p:nvPr>
        </p:nvSpPr>
        <p:spPr>
          <a:xfrm>
            <a:off x="623885" y="1709735"/>
            <a:ext cx="7886700" cy="2852735"/>
          </a:xfrm>
        </p:spPr>
        <p:txBody>
          <a:bodyPr anchor="b"/>
          <a:lstStyle>
            <a:lvl1pPr>
              <a:defRPr lang="en-US" sz="6000"/>
            </a:lvl1pPr>
          </a:lstStyle>
          <a:p>
            <a:pPr lvl="0"/>
            <a:r>
              <a:rPr lang="en-US"/>
              <a:t>Click to edit Master title style</a:t>
            </a:r>
            <a:endParaRPr lang="el-GR"/>
          </a:p>
        </p:txBody>
      </p:sp>
      <p:sp>
        <p:nvSpPr>
          <p:cNvPr id="3" name="Text Placeholder 2">
            <a:extLst>
              <a:ext uri="{FF2B5EF4-FFF2-40B4-BE49-F238E27FC236}">
                <a16:creationId xmlns:a16="http://schemas.microsoft.com/office/drawing/2014/main" id="{BDC3B595-EEA4-4AF1-9D02-9A47B448DB43}"/>
              </a:ext>
            </a:extLst>
          </p:cNvPr>
          <p:cNvSpPr txBox="1">
            <a:spLocks noGrp="1"/>
          </p:cNvSpPr>
          <p:nvPr>
            <p:ph type="body" idx="1"/>
          </p:nvPr>
        </p:nvSpPr>
        <p:spPr>
          <a:xfrm>
            <a:off x="623885" y="4589465"/>
            <a:ext cx="7886700" cy="1500182"/>
          </a:xfrm>
        </p:spPr>
        <p:txBody>
          <a:bodyPr/>
          <a:lstStyle>
            <a:lvl1pPr>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8D0C0A0E-3AEE-44A8-A90C-0E28F7933FE5}"/>
              </a:ext>
            </a:extLst>
          </p:cNvPr>
          <p:cNvSpPr txBox="1">
            <a:spLocks noGrp="1"/>
          </p:cNvSpPr>
          <p:nvPr>
            <p:ph type="dt" sz="half" idx="7"/>
          </p:nvPr>
        </p:nvSpPr>
        <p:spPr/>
        <p:txBody>
          <a:bodyPr/>
          <a:lstStyle>
            <a:lvl1pPr>
              <a:defRPr/>
            </a:lvl1pPr>
          </a:lstStyle>
          <a:p>
            <a:pPr lvl="0"/>
            <a:endParaRPr lang="el-GR"/>
          </a:p>
        </p:txBody>
      </p:sp>
      <p:sp>
        <p:nvSpPr>
          <p:cNvPr id="5" name="Footer Placeholder 4">
            <a:extLst>
              <a:ext uri="{FF2B5EF4-FFF2-40B4-BE49-F238E27FC236}">
                <a16:creationId xmlns:a16="http://schemas.microsoft.com/office/drawing/2014/main" id="{CD72982A-15C4-45E9-B8ED-EA676BDCA294}"/>
              </a:ext>
            </a:extLst>
          </p:cNvPr>
          <p:cNvSpPr txBox="1">
            <a:spLocks noGrp="1"/>
          </p:cNvSpPr>
          <p:nvPr>
            <p:ph type="ftr" sz="quarter" idx="9"/>
          </p:nvPr>
        </p:nvSpPr>
        <p:spPr/>
        <p:txBody>
          <a:bodyPr/>
          <a:lstStyle>
            <a:lvl1pPr>
              <a:defRPr/>
            </a:lvl1pPr>
          </a:lstStyle>
          <a:p>
            <a:pPr lvl="0"/>
            <a:endParaRPr lang="el-GR"/>
          </a:p>
        </p:txBody>
      </p:sp>
      <p:sp>
        <p:nvSpPr>
          <p:cNvPr id="6" name="Slide Number Placeholder 5">
            <a:extLst>
              <a:ext uri="{FF2B5EF4-FFF2-40B4-BE49-F238E27FC236}">
                <a16:creationId xmlns:a16="http://schemas.microsoft.com/office/drawing/2014/main" id="{99FA35C1-6DDD-4296-AD13-0D2F20016B60}"/>
              </a:ext>
            </a:extLst>
          </p:cNvPr>
          <p:cNvSpPr txBox="1">
            <a:spLocks noGrp="1"/>
          </p:cNvSpPr>
          <p:nvPr>
            <p:ph type="sldNum" sz="quarter" idx="8"/>
          </p:nvPr>
        </p:nvSpPr>
        <p:spPr/>
        <p:txBody>
          <a:bodyPr/>
          <a:lstStyle>
            <a:lvl1pPr>
              <a:defRPr/>
            </a:lvl1pPr>
          </a:lstStyle>
          <a:p>
            <a:pPr lvl="0"/>
            <a:fld id="{FC061126-7764-455E-8A3F-C483B46EC3F9}" type="slidenum">
              <a:t>‹#›</a:t>
            </a:fld>
            <a:endParaRPr lang="el-GR"/>
          </a:p>
        </p:txBody>
      </p:sp>
    </p:spTree>
    <p:extLst>
      <p:ext uri="{BB962C8B-B14F-4D97-AF65-F5344CB8AC3E}">
        <p14:creationId xmlns:p14="http://schemas.microsoft.com/office/powerpoint/2010/main" val="356747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1A6D-8657-4B15-9E95-EFADE50A92AA}"/>
              </a:ext>
            </a:extLst>
          </p:cNvPr>
          <p:cNvSpPr txBox="1">
            <a:spLocks noGrp="1"/>
          </p:cNvSpPr>
          <p:nvPr>
            <p:ph type="title"/>
          </p:nvPr>
        </p:nvSpPr>
        <p:spPr/>
        <p:txBody>
          <a:bodyPr/>
          <a:lstStyle>
            <a:lvl1pPr>
              <a:defRPr lang="en-US"/>
            </a:lvl1pPr>
          </a:lstStyle>
          <a:p>
            <a:pPr lvl="0"/>
            <a:r>
              <a:rPr lang="en-US"/>
              <a:t>Click to edit Master title style</a:t>
            </a:r>
            <a:endParaRPr lang="el-GR"/>
          </a:p>
        </p:txBody>
      </p:sp>
      <p:sp>
        <p:nvSpPr>
          <p:cNvPr id="3" name="Content Placeholder 2">
            <a:extLst>
              <a:ext uri="{FF2B5EF4-FFF2-40B4-BE49-F238E27FC236}">
                <a16:creationId xmlns:a16="http://schemas.microsoft.com/office/drawing/2014/main" id="{533FF0F0-5F3B-4946-A85E-562A691639DC}"/>
              </a:ext>
            </a:extLst>
          </p:cNvPr>
          <p:cNvSpPr txBox="1">
            <a:spLocks noGrp="1"/>
          </p:cNvSpPr>
          <p:nvPr>
            <p:ph idx="1"/>
          </p:nvPr>
        </p:nvSpPr>
        <p:spPr>
          <a:xfrm>
            <a:off x="457200" y="1600200"/>
            <a:ext cx="4038603" cy="4525959"/>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7E174E55-FF69-4BD3-8EB5-8F154BCB1346}"/>
              </a:ext>
            </a:extLst>
          </p:cNvPr>
          <p:cNvSpPr txBox="1">
            <a:spLocks noGrp="1"/>
          </p:cNvSpPr>
          <p:nvPr>
            <p:ph idx="2"/>
          </p:nvPr>
        </p:nvSpPr>
        <p:spPr>
          <a:xfrm>
            <a:off x="4648196" y="1600200"/>
            <a:ext cx="4038603" cy="4525959"/>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AC6E3F92-4798-47E8-B6E9-047691D4E25E}"/>
              </a:ext>
            </a:extLst>
          </p:cNvPr>
          <p:cNvSpPr txBox="1">
            <a:spLocks noGrp="1"/>
          </p:cNvSpPr>
          <p:nvPr>
            <p:ph type="dt" sz="half" idx="7"/>
          </p:nvPr>
        </p:nvSpPr>
        <p:spPr/>
        <p:txBody>
          <a:bodyPr/>
          <a:lstStyle>
            <a:lvl1pPr>
              <a:defRPr/>
            </a:lvl1pPr>
          </a:lstStyle>
          <a:p>
            <a:pPr lvl="0"/>
            <a:endParaRPr lang="el-GR"/>
          </a:p>
        </p:txBody>
      </p:sp>
      <p:sp>
        <p:nvSpPr>
          <p:cNvPr id="6" name="Footer Placeholder 5">
            <a:extLst>
              <a:ext uri="{FF2B5EF4-FFF2-40B4-BE49-F238E27FC236}">
                <a16:creationId xmlns:a16="http://schemas.microsoft.com/office/drawing/2014/main" id="{12671C8A-B94E-410F-84B2-35FC928B4146}"/>
              </a:ext>
            </a:extLst>
          </p:cNvPr>
          <p:cNvSpPr txBox="1">
            <a:spLocks noGrp="1"/>
          </p:cNvSpPr>
          <p:nvPr>
            <p:ph type="ftr" sz="quarter" idx="9"/>
          </p:nvPr>
        </p:nvSpPr>
        <p:spPr/>
        <p:txBody>
          <a:bodyPr/>
          <a:lstStyle>
            <a:lvl1pPr>
              <a:defRPr/>
            </a:lvl1pPr>
          </a:lstStyle>
          <a:p>
            <a:pPr lvl="0"/>
            <a:endParaRPr lang="el-GR"/>
          </a:p>
        </p:txBody>
      </p:sp>
      <p:sp>
        <p:nvSpPr>
          <p:cNvPr id="7" name="Slide Number Placeholder 6">
            <a:extLst>
              <a:ext uri="{FF2B5EF4-FFF2-40B4-BE49-F238E27FC236}">
                <a16:creationId xmlns:a16="http://schemas.microsoft.com/office/drawing/2014/main" id="{94A7184B-3574-498C-B1D8-A2288EF3ACC6}"/>
              </a:ext>
            </a:extLst>
          </p:cNvPr>
          <p:cNvSpPr txBox="1">
            <a:spLocks noGrp="1"/>
          </p:cNvSpPr>
          <p:nvPr>
            <p:ph type="sldNum" sz="quarter" idx="8"/>
          </p:nvPr>
        </p:nvSpPr>
        <p:spPr/>
        <p:txBody>
          <a:bodyPr/>
          <a:lstStyle>
            <a:lvl1pPr>
              <a:defRPr/>
            </a:lvl1pPr>
          </a:lstStyle>
          <a:p>
            <a:pPr lvl="0"/>
            <a:fld id="{25E42784-0FD4-44BF-9EE0-0821E45811F8}" type="slidenum">
              <a:t>‹#›</a:t>
            </a:fld>
            <a:endParaRPr lang="el-GR"/>
          </a:p>
        </p:txBody>
      </p:sp>
    </p:spTree>
    <p:extLst>
      <p:ext uri="{BB962C8B-B14F-4D97-AF65-F5344CB8AC3E}">
        <p14:creationId xmlns:p14="http://schemas.microsoft.com/office/powerpoint/2010/main" val="998211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AB58-9D1E-4022-9A43-21E557F30F53}"/>
              </a:ext>
            </a:extLst>
          </p:cNvPr>
          <p:cNvSpPr txBox="1">
            <a:spLocks noGrp="1"/>
          </p:cNvSpPr>
          <p:nvPr>
            <p:ph type="title"/>
          </p:nvPr>
        </p:nvSpPr>
        <p:spPr>
          <a:xfrm>
            <a:off x="630241" y="365129"/>
            <a:ext cx="7886700" cy="1325559"/>
          </a:xfrm>
        </p:spPr>
        <p:txBody>
          <a:bodyPr/>
          <a:lstStyle>
            <a:lvl1pPr>
              <a:defRPr lang="en-US"/>
            </a:lvl1pPr>
          </a:lstStyle>
          <a:p>
            <a:pPr lvl="0"/>
            <a:r>
              <a:rPr lang="en-US"/>
              <a:t>Click to edit Master title style</a:t>
            </a:r>
            <a:endParaRPr lang="el-GR"/>
          </a:p>
        </p:txBody>
      </p:sp>
      <p:sp>
        <p:nvSpPr>
          <p:cNvPr id="3" name="Text Placeholder 2">
            <a:extLst>
              <a:ext uri="{FF2B5EF4-FFF2-40B4-BE49-F238E27FC236}">
                <a16:creationId xmlns:a16="http://schemas.microsoft.com/office/drawing/2014/main" id="{D026EC38-6BD4-4F93-A11D-E33541875F2F}"/>
              </a:ext>
            </a:extLst>
          </p:cNvPr>
          <p:cNvSpPr txBox="1">
            <a:spLocks noGrp="1"/>
          </p:cNvSpPr>
          <p:nvPr>
            <p:ph type="body" idx="1"/>
          </p:nvPr>
        </p:nvSpPr>
        <p:spPr>
          <a:xfrm>
            <a:off x="630241" y="1681160"/>
            <a:ext cx="3868734" cy="823910"/>
          </a:xfrm>
        </p:spPr>
        <p:txBody>
          <a:bodyPr anchor="b"/>
          <a:lstStyle>
            <a:lvl1pPr>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D36A665A-0B39-4E52-9540-52C075E9E823}"/>
              </a:ext>
            </a:extLst>
          </p:cNvPr>
          <p:cNvSpPr txBox="1">
            <a:spLocks noGrp="1"/>
          </p:cNvSpPr>
          <p:nvPr>
            <p:ph idx="2"/>
          </p:nvPr>
        </p:nvSpPr>
        <p:spPr>
          <a:xfrm>
            <a:off x="630241" y="2505071"/>
            <a:ext cx="3868734"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045ED517-AA1F-4D33-9000-3A6E7EAEF0D5}"/>
              </a:ext>
            </a:extLst>
          </p:cNvPr>
          <p:cNvSpPr txBox="1">
            <a:spLocks noGrp="1"/>
          </p:cNvSpPr>
          <p:nvPr>
            <p:ph type="body" idx="3"/>
          </p:nvPr>
        </p:nvSpPr>
        <p:spPr>
          <a:xfrm>
            <a:off x="4629149" y="1681160"/>
            <a:ext cx="3887791" cy="823910"/>
          </a:xfrm>
        </p:spPr>
        <p:txBody>
          <a:bodyPr anchor="b"/>
          <a:lstStyle>
            <a:lvl1pPr>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4F15BFF6-52D4-4EDA-B652-596ABD9B12E1}"/>
              </a:ext>
            </a:extLst>
          </p:cNvPr>
          <p:cNvSpPr txBox="1">
            <a:spLocks noGrp="1"/>
          </p:cNvSpPr>
          <p:nvPr>
            <p:ph idx="4"/>
          </p:nvPr>
        </p:nvSpPr>
        <p:spPr>
          <a:xfrm>
            <a:off x="4629149" y="2505071"/>
            <a:ext cx="3887791"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980F24FA-D8B5-4884-BE3C-3C24499B3EB9}"/>
              </a:ext>
            </a:extLst>
          </p:cNvPr>
          <p:cNvSpPr txBox="1">
            <a:spLocks noGrp="1"/>
          </p:cNvSpPr>
          <p:nvPr>
            <p:ph type="dt" sz="half" idx="7"/>
          </p:nvPr>
        </p:nvSpPr>
        <p:spPr/>
        <p:txBody>
          <a:bodyPr/>
          <a:lstStyle>
            <a:lvl1pPr>
              <a:defRPr/>
            </a:lvl1pPr>
          </a:lstStyle>
          <a:p>
            <a:pPr lvl="0"/>
            <a:endParaRPr lang="el-GR"/>
          </a:p>
        </p:txBody>
      </p:sp>
      <p:sp>
        <p:nvSpPr>
          <p:cNvPr id="8" name="Footer Placeholder 7">
            <a:extLst>
              <a:ext uri="{FF2B5EF4-FFF2-40B4-BE49-F238E27FC236}">
                <a16:creationId xmlns:a16="http://schemas.microsoft.com/office/drawing/2014/main" id="{E19323EE-6B78-46D8-BD4A-320E191C0A47}"/>
              </a:ext>
            </a:extLst>
          </p:cNvPr>
          <p:cNvSpPr txBox="1">
            <a:spLocks noGrp="1"/>
          </p:cNvSpPr>
          <p:nvPr>
            <p:ph type="ftr" sz="quarter" idx="9"/>
          </p:nvPr>
        </p:nvSpPr>
        <p:spPr/>
        <p:txBody>
          <a:bodyPr/>
          <a:lstStyle>
            <a:lvl1pPr>
              <a:defRPr/>
            </a:lvl1pPr>
          </a:lstStyle>
          <a:p>
            <a:pPr lvl="0"/>
            <a:endParaRPr lang="el-GR"/>
          </a:p>
        </p:txBody>
      </p:sp>
      <p:sp>
        <p:nvSpPr>
          <p:cNvPr id="9" name="Slide Number Placeholder 8">
            <a:extLst>
              <a:ext uri="{FF2B5EF4-FFF2-40B4-BE49-F238E27FC236}">
                <a16:creationId xmlns:a16="http://schemas.microsoft.com/office/drawing/2014/main" id="{258892F6-5700-4BED-A5F7-C5CB2F42E646}"/>
              </a:ext>
            </a:extLst>
          </p:cNvPr>
          <p:cNvSpPr txBox="1">
            <a:spLocks noGrp="1"/>
          </p:cNvSpPr>
          <p:nvPr>
            <p:ph type="sldNum" sz="quarter" idx="8"/>
          </p:nvPr>
        </p:nvSpPr>
        <p:spPr/>
        <p:txBody>
          <a:bodyPr/>
          <a:lstStyle>
            <a:lvl1pPr>
              <a:defRPr/>
            </a:lvl1pPr>
          </a:lstStyle>
          <a:p>
            <a:pPr lvl="0"/>
            <a:fld id="{8E1FAB9A-2BDA-43CB-B717-F364251FBA6E}" type="slidenum">
              <a:t>‹#›</a:t>
            </a:fld>
            <a:endParaRPr lang="el-GR"/>
          </a:p>
        </p:txBody>
      </p:sp>
    </p:spTree>
    <p:extLst>
      <p:ext uri="{BB962C8B-B14F-4D97-AF65-F5344CB8AC3E}">
        <p14:creationId xmlns:p14="http://schemas.microsoft.com/office/powerpoint/2010/main" val="1305627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6454-0FB0-43E4-9843-635BFFEAAB34}"/>
              </a:ext>
            </a:extLst>
          </p:cNvPr>
          <p:cNvSpPr txBox="1">
            <a:spLocks noGrp="1"/>
          </p:cNvSpPr>
          <p:nvPr>
            <p:ph type="title"/>
          </p:nvPr>
        </p:nvSpPr>
        <p:spPr/>
        <p:txBody>
          <a:bodyPr/>
          <a:lstStyle>
            <a:lvl1pPr>
              <a:defRPr lang="en-US"/>
            </a:lvl1pPr>
          </a:lstStyle>
          <a:p>
            <a:pPr lvl="0"/>
            <a:r>
              <a:rPr lang="en-US"/>
              <a:t>Click to edit Master title style</a:t>
            </a:r>
            <a:endParaRPr lang="el-GR"/>
          </a:p>
        </p:txBody>
      </p:sp>
      <p:sp>
        <p:nvSpPr>
          <p:cNvPr id="3" name="Date Placeholder 2">
            <a:extLst>
              <a:ext uri="{FF2B5EF4-FFF2-40B4-BE49-F238E27FC236}">
                <a16:creationId xmlns:a16="http://schemas.microsoft.com/office/drawing/2014/main" id="{E7F69796-0960-4B1D-A234-BFB65D0BB35B}"/>
              </a:ext>
            </a:extLst>
          </p:cNvPr>
          <p:cNvSpPr txBox="1">
            <a:spLocks noGrp="1"/>
          </p:cNvSpPr>
          <p:nvPr>
            <p:ph type="dt" sz="half" idx="7"/>
          </p:nvPr>
        </p:nvSpPr>
        <p:spPr/>
        <p:txBody>
          <a:bodyPr/>
          <a:lstStyle>
            <a:lvl1pPr>
              <a:defRPr/>
            </a:lvl1pPr>
          </a:lstStyle>
          <a:p>
            <a:pPr lvl="0"/>
            <a:endParaRPr lang="el-GR"/>
          </a:p>
        </p:txBody>
      </p:sp>
      <p:sp>
        <p:nvSpPr>
          <p:cNvPr id="4" name="Footer Placeholder 3">
            <a:extLst>
              <a:ext uri="{FF2B5EF4-FFF2-40B4-BE49-F238E27FC236}">
                <a16:creationId xmlns:a16="http://schemas.microsoft.com/office/drawing/2014/main" id="{D78D0C38-1050-455A-8E5E-F3441B75D6CA}"/>
              </a:ext>
            </a:extLst>
          </p:cNvPr>
          <p:cNvSpPr txBox="1">
            <a:spLocks noGrp="1"/>
          </p:cNvSpPr>
          <p:nvPr>
            <p:ph type="ftr" sz="quarter" idx="9"/>
          </p:nvPr>
        </p:nvSpPr>
        <p:spPr/>
        <p:txBody>
          <a:bodyPr/>
          <a:lstStyle>
            <a:lvl1pPr>
              <a:defRPr/>
            </a:lvl1pPr>
          </a:lstStyle>
          <a:p>
            <a:pPr lvl="0"/>
            <a:endParaRPr lang="el-GR"/>
          </a:p>
        </p:txBody>
      </p:sp>
      <p:sp>
        <p:nvSpPr>
          <p:cNvPr id="5" name="Slide Number Placeholder 4">
            <a:extLst>
              <a:ext uri="{FF2B5EF4-FFF2-40B4-BE49-F238E27FC236}">
                <a16:creationId xmlns:a16="http://schemas.microsoft.com/office/drawing/2014/main" id="{BFA71A42-D805-4011-B3D3-70EBEEC30B76}"/>
              </a:ext>
            </a:extLst>
          </p:cNvPr>
          <p:cNvSpPr txBox="1">
            <a:spLocks noGrp="1"/>
          </p:cNvSpPr>
          <p:nvPr>
            <p:ph type="sldNum" sz="quarter" idx="8"/>
          </p:nvPr>
        </p:nvSpPr>
        <p:spPr/>
        <p:txBody>
          <a:bodyPr/>
          <a:lstStyle>
            <a:lvl1pPr>
              <a:defRPr/>
            </a:lvl1pPr>
          </a:lstStyle>
          <a:p>
            <a:pPr lvl="0"/>
            <a:fld id="{F823DD28-1C05-411A-BF16-3A79AA9CEC58}" type="slidenum">
              <a:t>‹#›</a:t>
            </a:fld>
            <a:endParaRPr lang="el-GR"/>
          </a:p>
        </p:txBody>
      </p:sp>
    </p:spTree>
    <p:extLst>
      <p:ext uri="{BB962C8B-B14F-4D97-AF65-F5344CB8AC3E}">
        <p14:creationId xmlns:p14="http://schemas.microsoft.com/office/powerpoint/2010/main" val="460990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4F618C-CA74-4DDB-B654-87DAA3C44C49}"/>
              </a:ext>
            </a:extLst>
          </p:cNvPr>
          <p:cNvSpPr txBox="1">
            <a:spLocks noGrp="1"/>
          </p:cNvSpPr>
          <p:nvPr>
            <p:ph type="dt" sz="half" idx="7"/>
          </p:nvPr>
        </p:nvSpPr>
        <p:spPr/>
        <p:txBody>
          <a:bodyPr/>
          <a:lstStyle>
            <a:lvl1pPr>
              <a:defRPr/>
            </a:lvl1pPr>
          </a:lstStyle>
          <a:p>
            <a:pPr lvl="0"/>
            <a:endParaRPr lang="el-GR"/>
          </a:p>
        </p:txBody>
      </p:sp>
      <p:sp>
        <p:nvSpPr>
          <p:cNvPr id="3" name="Footer Placeholder 2">
            <a:extLst>
              <a:ext uri="{FF2B5EF4-FFF2-40B4-BE49-F238E27FC236}">
                <a16:creationId xmlns:a16="http://schemas.microsoft.com/office/drawing/2014/main" id="{06509D4F-0A2D-42CE-B44C-69AF174216C4}"/>
              </a:ext>
            </a:extLst>
          </p:cNvPr>
          <p:cNvSpPr txBox="1">
            <a:spLocks noGrp="1"/>
          </p:cNvSpPr>
          <p:nvPr>
            <p:ph type="ftr" sz="quarter" idx="9"/>
          </p:nvPr>
        </p:nvSpPr>
        <p:spPr/>
        <p:txBody>
          <a:bodyPr/>
          <a:lstStyle>
            <a:lvl1pPr>
              <a:defRPr/>
            </a:lvl1pPr>
          </a:lstStyle>
          <a:p>
            <a:pPr lvl="0"/>
            <a:endParaRPr lang="el-GR"/>
          </a:p>
        </p:txBody>
      </p:sp>
      <p:sp>
        <p:nvSpPr>
          <p:cNvPr id="4" name="Slide Number Placeholder 3">
            <a:extLst>
              <a:ext uri="{FF2B5EF4-FFF2-40B4-BE49-F238E27FC236}">
                <a16:creationId xmlns:a16="http://schemas.microsoft.com/office/drawing/2014/main" id="{658478B3-9B77-4E06-A37E-AAC67F266689}"/>
              </a:ext>
            </a:extLst>
          </p:cNvPr>
          <p:cNvSpPr txBox="1">
            <a:spLocks noGrp="1"/>
          </p:cNvSpPr>
          <p:nvPr>
            <p:ph type="sldNum" sz="quarter" idx="8"/>
          </p:nvPr>
        </p:nvSpPr>
        <p:spPr/>
        <p:txBody>
          <a:bodyPr/>
          <a:lstStyle>
            <a:lvl1pPr>
              <a:defRPr/>
            </a:lvl1pPr>
          </a:lstStyle>
          <a:p>
            <a:pPr lvl="0"/>
            <a:fld id="{1D00E2D5-7186-43FE-83F6-213597B75AC2}" type="slidenum">
              <a:t>‹#›</a:t>
            </a:fld>
            <a:endParaRPr lang="el-GR"/>
          </a:p>
        </p:txBody>
      </p:sp>
    </p:spTree>
    <p:extLst>
      <p:ext uri="{BB962C8B-B14F-4D97-AF65-F5344CB8AC3E}">
        <p14:creationId xmlns:p14="http://schemas.microsoft.com/office/powerpoint/2010/main" val="279108837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7579-3BD5-49D7-95E2-1A316A7FDD08}"/>
              </a:ext>
            </a:extLst>
          </p:cNvPr>
          <p:cNvSpPr txBox="1">
            <a:spLocks noGrp="1"/>
          </p:cNvSpPr>
          <p:nvPr>
            <p:ph type="title"/>
          </p:nvPr>
        </p:nvSpPr>
        <p:spPr>
          <a:xfrm>
            <a:off x="630241" y="457200"/>
            <a:ext cx="2949570" cy="1600200"/>
          </a:xfrm>
        </p:spPr>
        <p:txBody>
          <a:bodyPr anchor="b"/>
          <a:lstStyle>
            <a:lvl1pPr>
              <a:defRPr lang="en-US" sz="3200"/>
            </a:lvl1pPr>
          </a:lstStyle>
          <a:p>
            <a:pPr lvl="0"/>
            <a:r>
              <a:rPr lang="en-US"/>
              <a:t>Click to edit Master title style</a:t>
            </a:r>
            <a:endParaRPr lang="el-GR"/>
          </a:p>
        </p:txBody>
      </p:sp>
      <p:sp>
        <p:nvSpPr>
          <p:cNvPr id="3" name="Content Placeholder 2">
            <a:extLst>
              <a:ext uri="{FF2B5EF4-FFF2-40B4-BE49-F238E27FC236}">
                <a16:creationId xmlns:a16="http://schemas.microsoft.com/office/drawing/2014/main" id="{380F4C27-B14E-4569-BB2F-F150CD7D148D}"/>
              </a:ext>
            </a:extLst>
          </p:cNvPr>
          <p:cNvSpPr txBox="1">
            <a:spLocks noGrp="1"/>
          </p:cNvSpPr>
          <p:nvPr>
            <p:ph idx="1"/>
          </p:nvPr>
        </p:nvSpPr>
        <p:spPr>
          <a:xfrm>
            <a:off x="3887791" y="987423"/>
            <a:ext cx="4629149" cy="4873623"/>
          </a:xfrm>
        </p:spPr>
        <p:txBody>
          <a:bodyPr/>
          <a:lstStyle>
            <a:lvl1pPr>
              <a:defRPr/>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D38DCF5C-F5A3-45D3-85DD-99B4A70F150E}"/>
              </a:ext>
            </a:extLst>
          </p:cNvPr>
          <p:cNvSpPr txBox="1">
            <a:spLocks noGrp="1"/>
          </p:cNvSpPr>
          <p:nvPr>
            <p:ph type="body" idx="2"/>
          </p:nvPr>
        </p:nvSpPr>
        <p:spPr>
          <a:xfrm>
            <a:off x="630241" y="2057400"/>
            <a:ext cx="2949570" cy="3811584"/>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31730E36-5899-4AA2-B370-8FC5B21E62BB}"/>
              </a:ext>
            </a:extLst>
          </p:cNvPr>
          <p:cNvSpPr txBox="1">
            <a:spLocks noGrp="1"/>
          </p:cNvSpPr>
          <p:nvPr>
            <p:ph type="dt" sz="half" idx="7"/>
          </p:nvPr>
        </p:nvSpPr>
        <p:spPr/>
        <p:txBody>
          <a:bodyPr/>
          <a:lstStyle>
            <a:lvl1pPr>
              <a:defRPr/>
            </a:lvl1pPr>
          </a:lstStyle>
          <a:p>
            <a:pPr lvl="0"/>
            <a:endParaRPr lang="el-GR"/>
          </a:p>
        </p:txBody>
      </p:sp>
      <p:sp>
        <p:nvSpPr>
          <p:cNvPr id="6" name="Footer Placeholder 5">
            <a:extLst>
              <a:ext uri="{FF2B5EF4-FFF2-40B4-BE49-F238E27FC236}">
                <a16:creationId xmlns:a16="http://schemas.microsoft.com/office/drawing/2014/main" id="{8D3A1600-997E-44EE-83A4-4EA7E6FD0383}"/>
              </a:ext>
            </a:extLst>
          </p:cNvPr>
          <p:cNvSpPr txBox="1">
            <a:spLocks noGrp="1"/>
          </p:cNvSpPr>
          <p:nvPr>
            <p:ph type="ftr" sz="quarter" idx="9"/>
          </p:nvPr>
        </p:nvSpPr>
        <p:spPr/>
        <p:txBody>
          <a:bodyPr/>
          <a:lstStyle>
            <a:lvl1pPr>
              <a:defRPr/>
            </a:lvl1pPr>
          </a:lstStyle>
          <a:p>
            <a:pPr lvl="0"/>
            <a:endParaRPr lang="el-GR"/>
          </a:p>
        </p:txBody>
      </p:sp>
      <p:sp>
        <p:nvSpPr>
          <p:cNvPr id="7" name="Slide Number Placeholder 6">
            <a:extLst>
              <a:ext uri="{FF2B5EF4-FFF2-40B4-BE49-F238E27FC236}">
                <a16:creationId xmlns:a16="http://schemas.microsoft.com/office/drawing/2014/main" id="{D5F64F0E-F110-4C25-AD9F-D4DE310533D5}"/>
              </a:ext>
            </a:extLst>
          </p:cNvPr>
          <p:cNvSpPr txBox="1">
            <a:spLocks noGrp="1"/>
          </p:cNvSpPr>
          <p:nvPr>
            <p:ph type="sldNum" sz="quarter" idx="8"/>
          </p:nvPr>
        </p:nvSpPr>
        <p:spPr/>
        <p:txBody>
          <a:bodyPr/>
          <a:lstStyle>
            <a:lvl1pPr>
              <a:defRPr/>
            </a:lvl1pPr>
          </a:lstStyle>
          <a:p>
            <a:pPr lvl="0"/>
            <a:fld id="{5A040982-AC3C-4F0B-8BF2-890216C698A1}" type="slidenum">
              <a:t>‹#›</a:t>
            </a:fld>
            <a:endParaRPr lang="el-GR"/>
          </a:p>
        </p:txBody>
      </p:sp>
    </p:spTree>
    <p:extLst>
      <p:ext uri="{BB962C8B-B14F-4D97-AF65-F5344CB8AC3E}">
        <p14:creationId xmlns:p14="http://schemas.microsoft.com/office/powerpoint/2010/main" val="2917161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0CB9-CDC4-4C1D-AE84-EE5B05EE2676}"/>
              </a:ext>
            </a:extLst>
          </p:cNvPr>
          <p:cNvSpPr txBox="1">
            <a:spLocks noGrp="1"/>
          </p:cNvSpPr>
          <p:nvPr>
            <p:ph type="title"/>
          </p:nvPr>
        </p:nvSpPr>
        <p:spPr>
          <a:xfrm>
            <a:off x="630241" y="457200"/>
            <a:ext cx="2949570" cy="1600200"/>
          </a:xfrm>
        </p:spPr>
        <p:txBody>
          <a:bodyPr anchor="b"/>
          <a:lstStyle>
            <a:lvl1pPr>
              <a:defRPr lang="en-US" sz="3200"/>
            </a:lvl1pPr>
          </a:lstStyle>
          <a:p>
            <a:pPr lvl="0"/>
            <a:r>
              <a:rPr lang="en-US"/>
              <a:t>Click to edit Master title style</a:t>
            </a:r>
            <a:endParaRPr lang="el-GR"/>
          </a:p>
        </p:txBody>
      </p:sp>
      <p:sp>
        <p:nvSpPr>
          <p:cNvPr id="3" name="Picture Placeholder 2">
            <a:extLst>
              <a:ext uri="{FF2B5EF4-FFF2-40B4-BE49-F238E27FC236}">
                <a16:creationId xmlns:a16="http://schemas.microsoft.com/office/drawing/2014/main" id="{29FDF2FA-DE20-417A-9602-5871AA789641}"/>
              </a:ext>
            </a:extLst>
          </p:cNvPr>
          <p:cNvSpPr txBox="1">
            <a:spLocks noGrp="1"/>
          </p:cNvSpPr>
          <p:nvPr>
            <p:ph type="pic" idx="1"/>
          </p:nvPr>
        </p:nvSpPr>
        <p:spPr>
          <a:xfrm>
            <a:off x="3887791" y="987423"/>
            <a:ext cx="4629149" cy="4873623"/>
          </a:xfrm>
        </p:spPr>
        <p:txBody>
          <a:bodyPr/>
          <a:lstStyle>
            <a:lvl1pPr>
              <a:defRPr lang="el-GR"/>
            </a:lvl1pPr>
          </a:lstStyle>
          <a:p>
            <a:pPr lvl="0"/>
            <a:endParaRPr lang="el-GR"/>
          </a:p>
        </p:txBody>
      </p:sp>
      <p:sp>
        <p:nvSpPr>
          <p:cNvPr id="4" name="Text Placeholder 3">
            <a:extLst>
              <a:ext uri="{FF2B5EF4-FFF2-40B4-BE49-F238E27FC236}">
                <a16:creationId xmlns:a16="http://schemas.microsoft.com/office/drawing/2014/main" id="{9D7EEE89-7741-49A0-8EB7-8568D016FA7E}"/>
              </a:ext>
            </a:extLst>
          </p:cNvPr>
          <p:cNvSpPr txBox="1">
            <a:spLocks noGrp="1"/>
          </p:cNvSpPr>
          <p:nvPr>
            <p:ph type="body" idx="2"/>
          </p:nvPr>
        </p:nvSpPr>
        <p:spPr>
          <a:xfrm>
            <a:off x="630241" y="2057400"/>
            <a:ext cx="2949570" cy="3811584"/>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5C3CDDAF-B677-4DEF-86A4-459E21A4BB71}"/>
              </a:ext>
            </a:extLst>
          </p:cNvPr>
          <p:cNvSpPr txBox="1">
            <a:spLocks noGrp="1"/>
          </p:cNvSpPr>
          <p:nvPr>
            <p:ph type="dt" sz="half" idx="7"/>
          </p:nvPr>
        </p:nvSpPr>
        <p:spPr/>
        <p:txBody>
          <a:bodyPr/>
          <a:lstStyle>
            <a:lvl1pPr>
              <a:defRPr/>
            </a:lvl1pPr>
          </a:lstStyle>
          <a:p>
            <a:pPr lvl="0"/>
            <a:endParaRPr lang="el-GR"/>
          </a:p>
        </p:txBody>
      </p:sp>
      <p:sp>
        <p:nvSpPr>
          <p:cNvPr id="6" name="Footer Placeholder 5">
            <a:extLst>
              <a:ext uri="{FF2B5EF4-FFF2-40B4-BE49-F238E27FC236}">
                <a16:creationId xmlns:a16="http://schemas.microsoft.com/office/drawing/2014/main" id="{780F8E23-08F0-40E9-9BEF-6CD18282E6C3}"/>
              </a:ext>
            </a:extLst>
          </p:cNvPr>
          <p:cNvSpPr txBox="1">
            <a:spLocks noGrp="1"/>
          </p:cNvSpPr>
          <p:nvPr>
            <p:ph type="ftr" sz="quarter" idx="9"/>
          </p:nvPr>
        </p:nvSpPr>
        <p:spPr/>
        <p:txBody>
          <a:bodyPr/>
          <a:lstStyle>
            <a:lvl1pPr>
              <a:defRPr/>
            </a:lvl1pPr>
          </a:lstStyle>
          <a:p>
            <a:pPr lvl="0"/>
            <a:endParaRPr lang="el-GR"/>
          </a:p>
        </p:txBody>
      </p:sp>
      <p:sp>
        <p:nvSpPr>
          <p:cNvPr id="7" name="Slide Number Placeholder 6">
            <a:extLst>
              <a:ext uri="{FF2B5EF4-FFF2-40B4-BE49-F238E27FC236}">
                <a16:creationId xmlns:a16="http://schemas.microsoft.com/office/drawing/2014/main" id="{58A5B456-0E61-406D-98E1-BB8A892BE7D0}"/>
              </a:ext>
            </a:extLst>
          </p:cNvPr>
          <p:cNvSpPr txBox="1">
            <a:spLocks noGrp="1"/>
          </p:cNvSpPr>
          <p:nvPr>
            <p:ph type="sldNum" sz="quarter" idx="8"/>
          </p:nvPr>
        </p:nvSpPr>
        <p:spPr/>
        <p:txBody>
          <a:bodyPr/>
          <a:lstStyle>
            <a:lvl1pPr>
              <a:defRPr/>
            </a:lvl1pPr>
          </a:lstStyle>
          <a:p>
            <a:pPr lvl="0"/>
            <a:fld id="{D4CAD7DE-DBB1-4FD2-B695-3017B4940C25}" type="slidenum">
              <a:t>‹#›</a:t>
            </a:fld>
            <a:endParaRPr lang="el-GR"/>
          </a:p>
        </p:txBody>
      </p:sp>
    </p:spTree>
    <p:extLst>
      <p:ext uri="{BB962C8B-B14F-4D97-AF65-F5344CB8AC3E}">
        <p14:creationId xmlns:p14="http://schemas.microsoft.com/office/powerpoint/2010/main" val="2293789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F11A4-6544-4180-A145-2E0B308EB8A8}"/>
              </a:ext>
            </a:extLst>
          </p:cNvPr>
          <p:cNvSpPr txBox="1">
            <a:spLocks noGrp="1"/>
          </p:cNvSpPr>
          <p:nvPr>
            <p:ph type="title"/>
          </p:nvPr>
        </p:nvSpPr>
        <p:spPr>
          <a:xfrm>
            <a:off x="457200" y="274320"/>
            <a:ext cx="8229600" cy="1143000"/>
          </a:xfrm>
          <a:prstGeom prst="rect">
            <a:avLst/>
          </a:prstGeom>
          <a:noFill/>
          <a:ln>
            <a:noFill/>
          </a:ln>
        </p:spPr>
        <p:txBody>
          <a:bodyPr vert="horz" wrap="square" lIns="90004" tIns="46798" rIns="90004" bIns="46798" anchor="ctr" anchorCtr="1" compatLnSpc="1">
            <a:noAutofit/>
          </a:bodyPr>
          <a:lstStyle/>
          <a:p>
            <a:pPr lvl="0"/>
            <a:endParaRPr lang="el-GR"/>
          </a:p>
        </p:txBody>
      </p:sp>
      <p:sp>
        <p:nvSpPr>
          <p:cNvPr id="3" name="Text Placeholder 2">
            <a:extLst>
              <a:ext uri="{FF2B5EF4-FFF2-40B4-BE49-F238E27FC236}">
                <a16:creationId xmlns:a16="http://schemas.microsoft.com/office/drawing/2014/main" id="{8260DE6C-B14A-4F57-B377-2D74F44B50EC}"/>
              </a:ext>
            </a:extLst>
          </p:cNvPr>
          <p:cNvSpPr txBox="1">
            <a:spLocks noGrp="1"/>
          </p:cNvSpPr>
          <p:nvPr>
            <p:ph type="body" idx="1"/>
          </p:nvPr>
        </p:nvSpPr>
        <p:spPr>
          <a:xfrm>
            <a:off x="457200" y="1600200"/>
            <a:ext cx="8229600" cy="4525923"/>
          </a:xfrm>
          <a:prstGeom prst="rect">
            <a:avLst/>
          </a:prstGeom>
          <a:noFill/>
          <a:ln>
            <a:noFill/>
          </a:ln>
        </p:spPr>
        <p:txBody>
          <a:bodyPr vert="horz" wrap="square" lIns="90004" tIns="46798" rIns="90004" bIns="46798"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F8FE357E-7F9E-42AA-ADF7-871CB821E0B2}"/>
              </a:ext>
            </a:extLst>
          </p:cNvPr>
          <p:cNvSpPr txBox="1">
            <a:spLocks noGrp="1"/>
          </p:cNvSpPr>
          <p:nvPr>
            <p:ph type="dt" sz="half" idx="2"/>
          </p:nvPr>
        </p:nvSpPr>
        <p:spPr>
          <a:xfrm>
            <a:off x="456843" y="6244922"/>
            <a:ext cx="2133715"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lang="el-GR" sz="1800" b="0" i="0" u="none" strike="noStrike" kern="1200" cap="none" spc="0" baseline="0">
                <a:solidFill>
                  <a:srgbClr val="000000"/>
                </a:solidFill>
                <a:uFillTx/>
                <a:latin typeface="Arial" pitchFamily="2"/>
                <a:ea typeface="Arial" pitchFamily="2"/>
                <a:cs typeface="Arial" pitchFamily="2"/>
              </a:defRPr>
            </a:lvl1pPr>
          </a:lstStyle>
          <a:p>
            <a:pPr lvl="0"/>
            <a:endParaRPr lang="el-GR"/>
          </a:p>
        </p:txBody>
      </p:sp>
      <p:sp>
        <p:nvSpPr>
          <p:cNvPr id="5" name="Footer Placeholder 4">
            <a:extLst>
              <a:ext uri="{FF2B5EF4-FFF2-40B4-BE49-F238E27FC236}">
                <a16:creationId xmlns:a16="http://schemas.microsoft.com/office/drawing/2014/main" id="{50095E47-0EB5-4671-BDB6-AA3D8AEE4E5D}"/>
              </a:ext>
            </a:extLst>
          </p:cNvPr>
          <p:cNvSpPr txBox="1">
            <a:spLocks noGrp="1"/>
          </p:cNvSpPr>
          <p:nvPr>
            <p:ph type="ftr" sz="quarter" idx="3"/>
          </p:nvPr>
        </p:nvSpPr>
        <p:spPr>
          <a:xfrm>
            <a:off x="3124075" y="6244922"/>
            <a:ext cx="2895840"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lang="el-GR" sz="1800" b="0" i="0" u="none" strike="noStrike" kern="1200" cap="none" spc="0" baseline="0">
                <a:solidFill>
                  <a:srgbClr val="000000"/>
                </a:solidFill>
                <a:uFillTx/>
                <a:latin typeface="Arial" pitchFamily="2"/>
                <a:ea typeface="Arial" pitchFamily="2"/>
                <a:cs typeface="Arial" pitchFamily="2"/>
              </a:defRPr>
            </a:lvl1pPr>
          </a:lstStyle>
          <a:p>
            <a:pPr lvl="0"/>
            <a:endParaRPr lang="el-GR"/>
          </a:p>
        </p:txBody>
      </p:sp>
      <p:sp>
        <p:nvSpPr>
          <p:cNvPr id="6" name="Slide Number Placeholder 5">
            <a:extLst>
              <a:ext uri="{FF2B5EF4-FFF2-40B4-BE49-F238E27FC236}">
                <a16:creationId xmlns:a16="http://schemas.microsoft.com/office/drawing/2014/main" id="{20F5158C-6B3D-430A-8B73-DD6D6D9A743E}"/>
              </a:ext>
            </a:extLst>
          </p:cNvPr>
          <p:cNvSpPr txBox="1">
            <a:spLocks noGrp="1"/>
          </p:cNvSpPr>
          <p:nvPr>
            <p:ph type="sldNum" sz="quarter" idx="4"/>
          </p:nvPr>
        </p:nvSpPr>
        <p:spPr>
          <a:xfrm>
            <a:off x="6552718" y="6244922"/>
            <a:ext cx="2133715"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lang="el-GR" sz="1800" b="0" i="0" u="none" strike="noStrike" kern="1200" cap="none" spc="0" baseline="0">
                <a:solidFill>
                  <a:srgbClr val="000000"/>
                </a:solidFill>
                <a:uFillTx/>
                <a:latin typeface="Arial" pitchFamily="2"/>
                <a:ea typeface="Arial" pitchFamily="2"/>
                <a:cs typeface="Arial" pitchFamily="2"/>
              </a:defRPr>
            </a:lvl1pPr>
          </a:lstStyle>
          <a:p>
            <a:pPr lvl="0"/>
            <a:fld id="{0D8A956A-7F56-444E-BBF8-5B08D96AFC11}" type="slidenum">
              <a:t>‹#›</a:t>
            </a:fld>
            <a:endParaRPr lang="el-G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lang="el-GR" sz="4400" b="0" i="0" u="none" strike="noStrike" kern="0" cap="none" spc="0" baseline="0">
          <a:solidFill>
            <a:srgbClr val="CCFFFF"/>
          </a:solidFill>
          <a:highlight>
            <a:scrgbClr r="0" g="0" b="0">
              <a:alpha val="0"/>
            </a:scrgbClr>
          </a:highlight>
          <a:uFillTx/>
          <a:latin typeface="Arial" pitchFamily="2"/>
          <a:cs typeface="Arial" pitchFamily="2"/>
        </a:defRPr>
      </a:lvl1pPr>
    </p:titleStyle>
    <p:bodyStyle>
      <a:lvl1pPr marL="0" marR="0" lvl="0" indent="0" algn="l" defTabSz="914400" rtl="0" fontAlgn="auto" hangingPunct="1">
        <a:lnSpc>
          <a:spcPct val="100000"/>
        </a:lnSpc>
        <a:spcBef>
          <a:spcPts val="800"/>
        </a:spcBef>
        <a:spcAft>
          <a:spcPts val="0"/>
        </a:spcAft>
        <a:buNone/>
        <a:tabLst>
          <a:tab pos="571317" algn="l"/>
          <a:tab pos="1485717" algn="l"/>
          <a:tab pos="2400117" algn="l"/>
          <a:tab pos="3314517" algn="l"/>
          <a:tab pos="4228917" algn="l"/>
          <a:tab pos="5143317" algn="l"/>
          <a:tab pos="6057717" algn="l"/>
          <a:tab pos="6972117" algn="l"/>
          <a:tab pos="7886517" algn="l"/>
          <a:tab pos="8800917" algn="l"/>
          <a:tab pos="9715317" algn="l"/>
        </a:tabLst>
        <a:defRPr lang="en-US" sz="3200" b="0" i="0" u="none" strike="noStrike" kern="0" cap="none" spc="0" baseline="0">
          <a:solidFill>
            <a:srgbClr val="FFFFFF"/>
          </a:solidFill>
          <a:highlight>
            <a:scrgbClr r="0" g="0" b="0">
              <a:alpha val="0"/>
            </a:scrgbClr>
          </a:highlight>
          <a:uFillTx/>
          <a:latin typeface="Arial" pitchFamily="2"/>
          <a:cs typeface="Arial"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1DFF1BB-39C1-4F25-AF76-D71AFABC6A43}"/>
              </a:ext>
            </a:extLst>
          </p:cNvPr>
          <p:cNvSpPr txBox="1">
            <a:spLocks noGrp="1"/>
          </p:cNvSpPr>
          <p:nvPr>
            <p:ph type="title" idx="4294967295"/>
          </p:nvPr>
        </p:nvSpPr>
        <p:spPr>
          <a:xfrm>
            <a:off x="442688" y="4844052"/>
            <a:ext cx="8348398" cy="1469879"/>
          </a:xfrm>
        </p:spPr>
        <p:txBody>
          <a:bodyPr/>
          <a:lstStyle/>
          <a:p>
            <a:pPr lvl="0"/>
            <a:r>
              <a:rPr lang="el-GR" sz="2800">
                <a:solidFill>
                  <a:srgbClr val="FFFF00"/>
                </a:solidFill>
                <a:effectLst>
                  <a:outerShdw dist="17962" dir="2700000">
                    <a:srgbClr val="000000"/>
                  </a:outerShdw>
                </a:effectLst>
                <a:latin typeface="Bahnschrift" pitchFamily="34"/>
              </a:rPr>
              <a:t>https://www.facebook.com/</a:t>
            </a:r>
            <a:r>
              <a:rPr lang="en-US" sz="2800">
                <a:solidFill>
                  <a:srgbClr val="FFFF00"/>
                </a:solidFill>
                <a:effectLst>
                  <a:outerShdw dist="17962" dir="2700000">
                    <a:srgbClr val="000000"/>
                  </a:outerShdw>
                </a:effectLst>
                <a:latin typeface="Bahnschrift" pitchFamily="34"/>
              </a:rPr>
              <a:t>schoolspace.chania</a:t>
            </a:r>
            <a:r>
              <a:rPr lang="el-GR" sz="2800">
                <a:solidFill>
                  <a:srgbClr val="FFFF00"/>
                </a:solidFill>
                <a:effectLst>
                  <a:outerShdw dist="17962" dir="2700000">
                    <a:srgbClr val="000000"/>
                  </a:outerShdw>
                </a:effectLst>
                <a:latin typeface="Bahnschrift" pitchFamily="34"/>
              </a:rPr>
              <a:t>/</a:t>
            </a:r>
          </a:p>
        </p:txBody>
      </p:sp>
      <p:sp>
        <p:nvSpPr>
          <p:cNvPr id="3" name="TextBox 3">
            <a:extLst>
              <a:ext uri="{FF2B5EF4-FFF2-40B4-BE49-F238E27FC236}">
                <a16:creationId xmlns:a16="http://schemas.microsoft.com/office/drawing/2014/main" id="{EF01B360-2605-44AA-8D30-46D31D2F6E30}"/>
              </a:ext>
            </a:extLst>
          </p:cNvPr>
          <p:cNvSpPr txBox="1"/>
          <p:nvPr/>
        </p:nvSpPr>
        <p:spPr>
          <a:xfrm>
            <a:off x="3084838" y="4500722"/>
            <a:ext cx="2982205" cy="429429"/>
          </a:xfrm>
          <a:prstGeom prst="rect">
            <a:avLst/>
          </a:prstGeom>
          <a:noFill/>
          <a:ln cap="flat">
            <a:noFill/>
          </a:ln>
        </p:spPr>
        <p:txBody>
          <a:bodyPr vert="horz" wrap="none" lIns="90004" tIns="44997" rIns="90004" bIns="44997" anchor="t" anchorCtr="0" compatLnSpc="1">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b="0" i="0" u="none" strike="noStrike" kern="0" cap="none" spc="0" baseline="0">
                <a:solidFill>
                  <a:srgbClr val="000000"/>
                </a:solidFill>
                <a:uFillTx/>
              </a:defRPr>
            </a:pPr>
            <a:r>
              <a:rPr lang="el-GR" sz="2200" b="1" i="0" u="none" strike="noStrike" kern="1200" cap="none" spc="0" baseline="0">
                <a:solidFill>
                  <a:srgbClr val="111111"/>
                </a:solidFill>
                <a:uFillTx/>
                <a:latin typeface="Bahnschrift" pitchFamily="34"/>
                <a:ea typeface="Arial" pitchFamily="2"/>
                <a:cs typeface="Arial" pitchFamily="2"/>
              </a:rPr>
              <a:t>Μάνος Μαυροματάκης</a:t>
            </a:r>
          </a:p>
        </p:txBody>
      </p:sp>
      <p:pic>
        <p:nvPicPr>
          <p:cNvPr id="4" name="Picture 2" descr="http://www.sciencemadesimple.co.uk/files/2016/06/theflash_gallery_flash_1200_article_story_large.jpg">
            <a:extLst>
              <a:ext uri="{FF2B5EF4-FFF2-40B4-BE49-F238E27FC236}">
                <a16:creationId xmlns:a16="http://schemas.microsoft.com/office/drawing/2014/main" id="{C74E5FAB-3D00-48D4-9652-C99A177DE7AE}"/>
              </a:ext>
            </a:extLst>
          </p:cNvPr>
          <p:cNvPicPr>
            <a:picLocks noChangeAspect="1"/>
          </p:cNvPicPr>
          <p:nvPr/>
        </p:nvPicPr>
        <p:blipFill>
          <a:blip r:embed="rId3"/>
          <a:srcRect/>
          <a:stretch>
            <a:fillRect/>
          </a:stretch>
        </p:blipFill>
        <p:spPr>
          <a:xfrm>
            <a:off x="2489984" y="489158"/>
            <a:ext cx="4572000" cy="3049588"/>
          </a:xfrm>
          <a:prstGeom prst="rect">
            <a:avLst/>
          </a:prstGeom>
          <a:noFill/>
          <a:ln cap="flat">
            <a:noFill/>
          </a:ln>
        </p:spPr>
      </p:pic>
      <p:sp>
        <p:nvSpPr>
          <p:cNvPr id="5" name="TextBox 7">
            <a:extLst>
              <a:ext uri="{FF2B5EF4-FFF2-40B4-BE49-F238E27FC236}">
                <a16:creationId xmlns:a16="http://schemas.microsoft.com/office/drawing/2014/main" id="{973F5F2B-5E5D-4712-B07A-4EC3C9CE4496}"/>
              </a:ext>
            </a:extLst>
          </p:cNvPr>
          <p:cNvSpPr txBox="1"/>
          <p:nvPr/>
        </p:nvSpPr>
        <p:spPr>
          <a:xfrm>
            <a:off x="1468169" y="3697449"/>
            <a:ext cx="6303974" cy="923333"/>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5400" b="1" i="0" u="none" strike="noStrike" kern="1200" cap="none" spc="0" baseline="0">
                <a:solidFill>
                  <a:srgbClr val="FFC000"/>
                </a:solidFill>
                <a:uFillTx/>
                <a:latin typeface="Calibri"/>
              </a:rPr>
              <a:t>The Relativity Project</a:t>
            </a:r>
            <a:endParaRPr lang="el-GR" sz="5400" b="1" i="0" u="none" strike="noStrike" kern="1200" cap="none" spc="0" baseline="0">
              <a:solidFill>
                <a:srgbClr val="FFC000"/>
              </a:solidFill>
              <a:uFillTx/>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Freeform: Shape 6">
            <a:extLst>
              <a:ext uri="{FF2B5EF4-FFF2-40B4-BE49-F238E27FC236}">
                <a16:creationId xmlns:a16="http://schemas.microsoft.com/office/drawing/2014/main" id="{C18B9E66-15F0-493B-896D-25394102B730}"/>
              </a:ext>
            </a:extLst>
          </p:cNvPr>
          <p:cNvSpPr/>
          <p:nvPr/>
        </p:nvSpPr>
        <p:spPr>
          <a:xfrm>
            <a:off x="1079997" y="143999"/>
            <a:ext cx="7343994" cy="64799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ED1C24"/>
                </a:solidFill>
                <a:uFillTx/>
              </a:defRPr>
            </a:pPr>
            <a:r>
              <a:rPr lang="el-GR" sz="32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Το </a:t>
            </a:r>
            <a:r>
              <a:rPr lang="en-US" sz="32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Project </a:t>
            </a:r>
            <a:r>
              <a:rPr lang="el-GR" sz="32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Μας</a:t>
            </a:r>
          </a:p>
        </p:txBody>
      </p:sp>
      <p:sp>
        <p:nvSpPr>
          <p:cNvPr id="3" name="Content Placeholder 8">
            <a:extLst>
              <a:ext uri="{FF2B5EF4-FFF2-40B4-BE49-F238E27FC236}">
                <a16:creationId xmlns:a16="http://schemas.microsoft.com/office/drawing/2014/main" id="{215DE89A-5468-4082-BE8C-290643288DA8}"/>
              </a:ext>
            </a:extLst>
          </p:cNvPr>
          <p:cNvSpPr txBox="1">
            <a:spLocks noGrp="1"/>
          </p:cNvSpPr>
          <p:nvPr>
            <p:ph idx="1"/>
          </p:nvPr>
        </p:nvSpPr>
        <p:spPr/>
        <p:txBody>
          <a:bodyPr/>
          <a:lstStyle/>
          <a:p>
            <a:pPr marL="457200" lvl="0" indent="-457200">
              <a:buSzPct val="100000"/>
              <a:buFont typeface="Arial" pitchFamily="34"/>
              <a:buChar char="•"/>
            </a:pPr>
            <a:r>
              <a:rPr lang="el-GR" dirty="0"/>
              <a:t>Χρονόμετρα Σχετικότητας</a:t>
            </a:r>
            <a:endParaRPr lang="en-US" dirty="0"/>
          </a:p>
          <a:p>
            <a:pPr marL="1143000" lvl="1" indent="-457200"/>
            <a:r>
              <a:rPr lang="el-GR" dirty="0">
                <a:solidFill>
                  <a:srgbClr val="FFFF00"/>
                </a:solidFill>
              </a:rPr>
              <a:t>Βλέπουμε το σχετικό χρόνο σε διάφορες ταχύτητες</a:t>
            </a:r>
          </a:p>
          <a:p>
            <a:pPr marL="457200" lvl="0" indent="-457200">
              <a:buSzPct val="100000"/>
              <a:buFont typeface="Arial" pitchFamily="34"/>
              <a:buChar char="•"/>
            </a:pPr>
            <a:r>
              <a:rPr lang="el-GR" dirty="0"/>
              <a:t>Ζυγαριά Σχετικότητας</a:t>
            </a:r>
          </a:p>
          <a:p>
            <a:pPr marL="1143000" lvl="1" indent="-457200"/>
            <a:r>
              <a:rPr lang="el-GR" dirty="0">
                <a:solidFill>
                  <a:srgbClr val="FFFF00"/>
                </a:solidFill>
              </a:rPr>
              <a:t>Δείχνει τη μάζα ενός αντικειμένου σε διάφορες ταχύτητες</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Freeform: Shape 6">
            <a:extLst>
              <a:ext uri="{FF2B5EF4-FFF2-40B4-BE49-F238E27FC236}">
                <a16:creationId xmlns:a16="http://schemas.microsoft.com/office/drawing/2014/main" id="{8B3A7891-17AD-4A6F-A628-E361D5FB3F1D}"/>
              </a:ext>
            </a:extLst>
          </p:cNvPr>
          <p:cNvSpPr/>
          <p:nvPr/>
        </p:nvSpPr>
        <p:spPr>
          <a:xfrm>
            <a:off x="1079997" y="143999"/>
            <a:ext cx="7343994" cy="64799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ED1C24"/>
                </a:solidFill>
                <a:uFillTx/>
              </a:defRPr>
            </a:pPr>
            <a:r>
              <a:rPr lang="el-GR" sz="32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Χρονόμετρα Σχετικότητας</a:t>
            </a:r>
          </a:p>
        </p:txBody>
      </p:sp>
      <p:sp>
        <p:nvSpPr>
          <p:cNvPr id="3" name="Content Placeholder 8">
            <a:extLst>
              <a:ext uri="{FF2B5EF4-FFF2-40B4-BE49-F238E27FC236}">
                <a16:creationId xmlns:a16="http://schemas.microsoft.com/office/drawing/2014/main" id="{DA644246-E8E2-4A89-8E88-3573B4F7BE5D}"/>
              </a:ext>
            </a:extLst>
          </p:cNvPr>
          <p:cNvSpPr txBox="1">
            <a:spLocks noGrp="1"/>
          </p:cNvSpPr>
          <p:nvPr>
            <p:ph idx="1"/>
          </p:nvPr>
        </p:nvSpPr>
        <p:spPr>
          <a:xfrm>
            <a:off x="160421" y="5528871"/>
            <a:ext cx="8670757" cy="871929"/>
          </a:xfrm>
          <a:solidFill>
            <a:srgbClr val="FF0000"/>
          </a:solidFill>
        </p:spPr>
        <p:txBody>
          <a:bodyPr>
            <a:normAutofit fontScale="85000" lnSpcReduction="10000"/>
          </a:bodyPr>
          <a:lstStyle/>
          <a:p>
            <a:pPr lvl="0" algn="ctr">
              <a:buSzPct val="100000"/>
            </a:pPr>
            <a:r>
              <a:rPr lang="el-GR" dirty="0"/>
              <a:t>Για </a:t>
            </a:r>
            <a:r>
              <a:rPr lang="el-GR" dirty="0" err="1"/>
              <a:t>παράδειγμα,σε</a:t>
            </a:r>
            <a:r>
              <a:rPr lang="el-GR" dirty="0"/>
              <a:t> ταχύτητα 2</a:t>
            </a:r>
            <a:r>
              <a:rPr lang="en-US" dirty="0"/>
              <a:t>5</a:t>
            </a:r>
            <a:r>
              <a:rPr lang="el-GR" dirty="0"/>
              <a:t>0.000 </a:t>
            </a:r>
            <a:r>
              <a:rPr lang="en-US" dirty="0"/>
              <a:t>km/sec, </a:t>
            </a:r>
            <a:r>
              <a:rPr lang="el-GR" dirty="0"/>
              <a:t>1 λεπτό στη γη, αντιστοιχεί σε μόλις </a:t>
            </a:r>
            <a:r>
              <a:rPr lang="en-US" dirty="0"/>
              <a:t>33</a:t>
            </a:r>
            <a:r>
              <a:rPr lang="el-GR" dirty="0"/>
              <a:t> δευτερόλεπτα. </a:t>
            </a:r>
          </a:p>
        </p:txBody>
      </p:sp>
      <p:pic>
        <p:nvPicPr>
          <p:cNvPr id="1026" name="Picture 2" descr="https://lh3.googleusercontent.com/9aTUgwSKBZqz8tXFKlegFErXKvHtF6Jpn7sdfYG_n5MGeEksbztw4MDhgQersMOL2B4dbxQ5A4MTxVW5KzHLrl5GPDdEo6uvMjlfugXJgePVJ_gPvGUvMDhYeVKmcUMK4QkKCW22PsJOdLzEGwriLLdHd7x90qqQcFx6qizcMYCRIvC6_BMs-wS9ummdzefAnCY2hPHFi5wPEADOcOS4MBrIcwQ81kmiRx77E2uDS5ATldry_NwsW30mZLxB_A8CRykhF0mca9ECfaEMDx-4f-rN1kAWz9bvF421H17Bp--8LjVs67PQhMtnRA6L-KhWzM9qNpCtJn_vW9xH4AdlTxiwdYfBdD4Nk_O3SVieBgJgyS91NLWUwQupNaCIaphLykdpD4zNSagLq_NRGolVo3sCnh7Dszdgp75iSgEHaD5r1gQooo4HFOlh-n1PF4hbsu9vtSJBxCvOZ1eos8Bdu0YVzoZePB8MqpYgl06TeMXlGOK115zzB3h2UR96E1afzr97xaFfQ5o4_hm0PPngyy8HnovAXEL6GWTV27cjdwm3J4U4gCI-mrGsFBnU-7BmDi4MArrZLen3kDMsf2DJjbG2K76q5-6ywQOnxvngLTO-8fgg03CtWn2KPH0sm6aqkc7eG4se-8HmFXjm5t5j_2dfSs5ivSN_=w811-h608-no">
            <a:extLst>
              <a:ext uri="{FF2B5EF4-FFF2-40B4-BE49-F238E27FC236}">
                <a16:creationId xmlns:a16="http://schemas.microsoft.com/office/drawing/2014/main" id="{A8553051-FA0A-4E78-8EDF-05730BC2C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11" y="991001"/>
            <a:ext cx="5857978" cy="43916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Freeform: Shape 6">
            <a:extLst>
              <a:ext uri="{FF2B5EF4-FFF2-40B4-BE49-F238E27FC236}">
                <a16:creationId xmlns:a16="http://schemas.microsoft.com/office/drawing/2014/main" id="{737C3FF8-809F-4E91-A2CA-555846523A7F}"/>
              </a:ext>
            </a:extLst>
          </p:cNvPr>
          <p:cNvSpPr/>
          <p:nvPr/>
        </p:nvSpPr>
        <p:spPr>
          <a:xfrm>
            <a:off x="1079997" y="143999"/>
            <a:ext cx="7343994" cy="64799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ED1C24"/>
                </a:solidFill>
                <a:uFillTx/>
              </a:defRPr>
            </a:pPr>
            <a:r>
              <a:rPr lang="el-GR" sz="32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Ζυγαριά Σχετικότητας</a:t>
            </a:r>
          </a:p>
        </p:txBody>
      </p:sp>
      <p:sp>
        <p:nvSpPr>
          <p:cNvPr id="3" name="Content Placeholder 8">
            <a:extLst>
              <a:ext uri="{FF2B5EF4-FFF2-40B4-BE49-F238E27FC236}">
                <a16:creationId xmlns:a16="http://schemas.microsoft.com/office/drawing/2014/main" id="{19AC085D-FF3F-4358-8A9B-79A7726BBEB2}"/>
              </a:ext>
            </a:extLst>
          </p:cNvPr>
          <p:cNvSpPr txBox="1">
            <a:spLocks noGrp="1"/>
          </p:cNvSpPr>
          <p:nvPr>
            <p:ph idx="1"/>
          </p:nvPr>
        </p:nvSpPr>
        <p:spPr>
          <a:xfrm>
            <a:off x="637194" y="5288239"/>
            <a:ext cx="8229600" cy="1157063"/>
          </a:xfrm>
          <a:solidFill>
            <a:srgbClr val="FF0000"/>
          </a:solidFill>
          <a:ln>
            <a:noFill/>
          </a:ln>
        </p:spPr>
        <p:txBody>
          <a:bodyPr vert="horz" wrap="square" lIns="90004" tIns="46798" rIns="90004" bIns="46798" anchor="t" anchorCtr="0" compatLnSpc="1">
            <a:normAutofit/>
          </a:bodyPr>
          <a:lstStyle/>
          <a:p>
            <a:pPr algn="ctr">
              <a:buSzPct val="100000"/>
            </a:pPr>
            <a:r>
              <a:rPr lang="el-GR" dirty="0"/>
              <a:t>Το κινητό μου, με μάζα 230 </a:t>
            </a:r>
            <a:r>
              <a:rPr lang="en-US" dirty="0"/>
              <a:t>gr, </a:t>
            </a:r>
            <a:r>
              <a:rPr lang="el-GR" dirty="0"/>
              <a:t>σε 299.000 </a:t>
            </a:r>
            <a:r>
              <a:rPr lang="en-US" dirty="0"/>
              <a:t>km/sec </a:t>
            </a:r>
            <a:r>
              <a:rPr lang="el-GR" dirty="0"/>
              <a:t>γίνεται περίπου 3 κιλά.</a:t>
            </a:r>
          </a:p>
        </p:txBody>
      </p:sp>
      <p:pic>
        <p:nvPicPr>
          <p:cNvPr id="2050" name="Picture 2" descr="https://lh3.googleusercontent.com/UC5K7ALQX47VOZJLu71SZpmxv-4rYMh9ynq6S1dzMWcmP-N1QZLpJ5ohvCB1yFaOKynQSp8KS2tws93CGFqlXUPLefg3e2sME9R4N6iZDJi1ULo04IM5_Ub2aOwqiw_njsfnssNK6NNQUJf2PDPIX2-yRdbayw9kr_7e3iFxCnImuKJLTR0MZ_zktygqYpbfPvVVyLRJFgwV45RERDTk1A9dNVZURLi1v67DI4udy_lOqLSSVoau1qT0LWZ-CeNxnHev7Z689PzHE0gG83LmGJDIIfdGNAtBNe_bS6vKQn7XFj621s9cM9W38S6srCOf7aSfgPOWRm7TKAsev3K2TNHMSl2TfENHA0trx67gDacxZVvomtkWcxqWeq4PfSdMlzTC1hZ0aFB4-5E09ongI_m1DODdSpL1vK2sglXYp9YokwHFpR9CGqE7yU9njZTlYENgUNmagQmYJF4Dv9idd8-aRWGVJPJ1cVWAQtHuU0WMU0lWVrtEwIk5WLUpRsh2G3MhHmwIaWhKdFjVvW3k9pUmDNYvyKBmug8kspDHVOXfr6RGqx3UtxsXjJdoFJOA8rCbfGwoAKMi_vyprx9q_NZaLV96fRZ-Ve4V-jHKsjKOqMYfFRDUaLE7_9ufWKftFkqyV1q2tiflITwrhd0N6bmaomkRmgLW=w885-h608-no">
            <a:extLst>
              <a:ext uri="{FF2B5EF4-FFF2-40B4-BE49-F238E27FC236}">
                <a16:creationId xmlns:a16="http://schemas.microsoft.com/office/drawing/2014/main" id="{96B7A589-D8F0-42D3-80EF-DCF685B0C6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605"/>
          <a:stretch/>
        </p:blipFill>
        <p:spPr bwMode="auto">
          <a:xfrm>
            <a:off x="992251" y="860211"/>
            <a:ext cx="7519486" cy="43598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6">
            <a:extLst>
              <a:ext uri="{FF2B5EF4-FFF2-40B4-BE49-F238E27FC236}">
                <a16:creationId xmlns:a16="http://schemas.microsoft.com/office/drawing/2014/main" id="{737C3FF8-809F-4E91-A2CA-555846523A7F}"/>
              </a:ext>
            </a:extLst>
          </p:cNvPr>
          <p:cNvSpPr/>
          <p:nvPr/>
        </p:nvSpPr>
        <p:spPr>
          <a:xfrm>
            <a:off x="497305" y="468480"/>
            <a:ext cx="8341896" cy="64799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ED1C24"/>
                </a:solidFill>
                <a:uFillTx/>
              </a:defRPr>
            </a:pPr>
            <a:r>
              <a:rPr lang="el-GR" sz="3200" b="0" i="0" u="none" strike="noStrike" kern="1200" cap="none" spc="0" baseline="0" dirty="0">
                <a:solidFill>
                  <a:srgbClr val="ED1C24"/>
                </a:solidFill>
                <a:effectLst>
                  <a:outerShdw dist="17962" dir="2700000">
                    <a:srgbClr val="000000"/>
                  </a:outerShdw>
                </a:effectLst>
                <a:uFillTx/>
                <a:latin typeface="Bahnschrift" pitchFamily="34"/>
                <a:ea typeface="Arial" pitchFamily="2"/>
                <a:cs typeface="Arial" pitchFamily="2"/>
              </a:rPr>
              <a:t>Και εγώ μετά από ταξίδι με </a:t>
            </a:r>
            <a:r>
              <a:rPr lang="en-US" sz="3200" dirty="0">
                <a:solidFill>
                  <a:srgbClr val="ED1C24"/>
                </a:solidFill>
                <a:effectLst>
                  <a:outerShdw dist="17962" dir="2700000">
                    <a:srgbClr val="000000"/>
                  </a:outerShdw>
                </a:effectLst>
                <a:latin typeface="Bahnschrift" pitchFamily="34"/>
                <a:ea typeface="Arial" pitchFamily="2"/>
                <a:cs typeface="Arial" pitchFamily="2"/>
              </a:rPr>
              <a:t>3</a:t>
            </a:r>
            <a:r>
              <a:rPr lang="el-GR" sz="3200" b="0" i="0" u="none" strike="noStrike" kern="1200" cap="none" spc="0" baseline="0" dirty="0">
                <a:solidFill>
                  <a:srgbClr val="ED1C24"/>
                </a:solidFill>
                <a:effectLst>
                  <a:outerShdw dist="17962" dir="2700000">
                    <a:srgbClr val="000000"/>
                  </a:outerShdw>
                </a:effectLst>
                <a:uFillTx/>
                <a:latin typeface="Bahnschrift" pitchFamily="34"/>
                <a:ea typeface="Arial" pitchFamily="2"/>
                <a:cs typeface="Arial" pitchFamily="2"/>
              </a:rPr>
              <a:t>00.000 </a:t>
            </a:r>
            <a:r>
              <a:rPr lang="en-US" sz="3200" b="0" i="0" u="none" strike="noStrike" kern="1200" cap="none" spc="0" baseline="0" dirty="0">
                <a:solidFill>
                  <a:srgbClr val="ED1C24"/>
                </a:solidFill>
                <a:effectLst>
                  <a:outerShdw dist="17962" dir="2700000">
                    <a:srgbClr val="000000"/>
                  </a:outerShdw>
                </a:effectLst>
                <a:uFillTx/>
                <a:latin typeface="Bahnschrift" pitchFamily="34"/>
                <a:ea typeface="Arial" pitchFamily="2"/>
                <a:cs typeface="Arial" pitchFamily="2"/>
              </a:rPr>
              <a:t>km/sec :D</a:t>
            </a:r>
            <a:endParaRPr lang="el-GR" sz="3200" b="0" i="0" u="none" strike="noStrike" kern="1200" cap="none" spc="0" baseline="0" dirty="0">
              <a:solidFill>
                <a:srgbClr val="ED1C24"/>
              </a:solidFill>
              <a:effectLst>
                <a:outerShdw dist="17962" dir="2700000">
                  <a:srgbClr val="000000"/>
                </a:outerShdw>
              </a:effectLst>
              <a:uFillTx/>
              <a:latin typeface="Bahnschrift" pitchFamily="34"/>
              <a:ea typeface="Arial" pitchFamily="2"/>
              <a:cs typeface="Arial" pitchFamily="2"/>
            </a:endParaRPr>
          </a:p>
        </p:txBody>
      </p:sp>
      <p:pic>
        <p:nvPicPr>
          <p:cNvPr id="3074" name="Picture 2" descr="https://lh3.googleusercontent.com/Z9kHkvgnz-cb5o5vIrp_XDHZhz3F6GE_U0JR8hTELc6zsaTdwUFvxiRj-ywC4lH-47Fh8p50PWXdTD8z3ePs3xJvVK-Mjq5VnqKLncsyCbNA65y3sPFum6BEPDASXcJlaACX_TNLRBBUEO0013A6skghj7ft7-hWK_-jQcVprixXy5XjBidLEQVuCFQAnYSlD4UazXR6-YxXTQ2tBlK4m1bXLg7xnlE2YPuecixsLirKpX92IUef8OGaYxdae-hGSYRMWuPzf_ufhhm4KF4muYoVBq39iLA_PM8HPY9vhHW9lcnltU33CyfGgHVs7-y-Nc5FxUPWGA6GwaT9e0146LyE-7clHtNI5MNwZ8iZxZpP3KFrWpcqBwQOV7x3SZuxl_l3bCJZtr2qORHKNOg5ytjzB8BaERlI7k6lSMUzs9gP9FNENyCmw7py1XAz_GVZZVdrBr2QavaxJj6Ohq8rcOC8gSIc40FvTziyng6jAU1wJrHCQ4-2HBlxLLgEE_XEfD4z3yvboLea9_C9w7MmhExDFarOnK2HILu2vpWs0e7soHFRzBghXrg67HQCKJWyT6saLJZqXU4_5iL-HX1bKpYpP5g7cCv5akfMhCAF8-YRoncjLdOX8AQJGaMlBK_haKoFZZ-jG5pPCGB8DfOHNmtuASlGP9PP=w469-h625-no">
            <a:extLst>
              <a:ext uri="{FF2B5EF4-FFF2-40B4-BE49-F238E27FC236}">
                <a16:creationId xmlns:a16="http://schemas.microsoft.com/office/drawing/2014/main" id="{BB304B25-DA40-4AE6-B4E3-B3CD5F125F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120"/>
          <a:stretch/>
        </p:blipFill>
        <p:spPr bwMode="auto">
          <a:xfrm>
            <a:off x="497305" y="1812757"/>
            <a:ext cx="4467225" cy="4576763"/>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3DBE1BBA-B156-4A6B-80EE-BF9A6E411089}"/>
              </a:ext>
            </a:extLst>
          </p:cNvPr>
          <p:cNvSpPr/>
          <p:nvPr/>
        </p:nvSpPr>
        <p:spPr>
          <a:xfrm>
            <a:off x="6192253" y="1507958"/>
            <a:ext cx="2117558" cy="1524000"/>
          </a:xfrm>
          <a:prstGeom prst="wedgeRectCallout">
            <a:avLst>
              <a:gd name="adj1" fmla="val -162500"/>
              <a:gd name="adj2" fmla="val 372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rgbClr val="FFFF00"/>
                </a:solidFill>
              </a:rPr>
              <a:t>Φυσάει πολύ στα </a:t>
            </a:r>
            <a:r>
              <a:rPr lang="en-US" sz="2400" dirty="0">
                <a:solidFill>
                  <a:srgbClr val="FFFF00"/>
                </a:solidFill>
              </a:rPr>
              <a:t>3</a:t>
            </a:r>
            <a:r>
              <a:rPr lang="el-GR" sz="2400" dirty="0">
                <a:solidFill>
                  <a:srgbClr val="FFFF00"/>
                </a:solidFill>
              </a:rPr>
              <a:t>00</a:t>
            </a:r>
            <a:r>
              <a:rPr lang="en-US" sz="2400" dirty="0">
                <a:solidFill>
                  <a:srgbClr val="FFFF00"/>
                </a:solidFill>
              </a:rPr>
              <a:t>.</a:t>
            </a:r>
            <a:r>
              <a:rPr lang="el-GR" sz="2400" dirty="0">
                <a:solidFill>
                  <a:srgbClr val="FFFF00"/>
                </a:solidFill>
              </a:rPr>
              <a:t>000 </a:t>
            </a:r>
            <a:r>
              <a:rPr lang="en-US" sz="2400" dirty="0">
                <a:solidFill>
                  <a:srgbClr val="FFFF00"/>
                </a:solidFill>
              </a:rPr>
              <a:t>km/sec </a:t>
            </a:r>
            <a:r>
              <a:rPr lang="en-US" sz="2400" dirty="0">
                <a:solidFill>
                  <a:srgbClr val="FFFF00"/>
                </a:solidFill>
                <a:sym typeface="Wingdings" panose="05000000000000000000" pitchFamily="2" charset="2"/>
              </a:rPr>
              <a:t></a:t>
            </a:r>
            <a:endParaRPr lang="el-GR" sz="2400" dirty="0">
              <a:solidFill>
                <a:srgbClr val="FFFF00"/>
              </a:solidFill>
            </a:endParaRPr>
          </a:p>
        </p:txBody>
      </p:sp>
    </p:spTree>
    <p:extLst>
      <p:ext uri="{BB962C8B-B14F-4D97-AF65-F5344CB8AC3E}">
        <p14:creationId xmlns:p14="http://schemas.microsoft.com/office/powerpoint/2010/main" val="327659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FE661C3-FF4E-48D5-9DFB-0CD4336D8628}"/>
              </a:ext>
            </a:extLst>
          </p:cNvPr>
          <p:cNvSpPr/>
          <p:nvPr/>
        </p:nvSpPr>
        <p:spPr>
          <a:xfrm>
            <a:off x="431999" y="1799996"/>
            <a:ext cx="8352001" cy="4607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0" cap="flat">
            <a:solidFill>
              <a:srgbClr val="3465A4"/>
            </a:solidFill>
            <a:prstDash val="solid"/>
            <a:miter/>
          </a:ln>
        </p:spPr>
        <p:txBody>
          <a:bodyPr vert="horz" wrap="none" lIns="90004" tIns="44997" rIns="90004" bIns="44997"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l-GR" sz="1800" b="0" i="0" u="none" strike="noStrike" kern="1200" cap="none" spc="0" baseline="0">
              <a:solidFill>
                <a:srgbClr val="FFFFFF"/>
              </a:solidFill>
              <a:uFillTx/>
              <a:latin typeface="Arial" pitchFamily="2"/>
              <a:ea typeface="Arial" pitchFamily="2"/>
              <a:cs typeface="Arial" pitchFamily="2"/>
            </a:endParaRPr>
          </a:p>
        </p:txBody>
      </p:sp>
      <p:sp>
        <p:nvSpPr>
          <p:cNvPr id="3" name="Freeform: Shape 2">
            <a:extLst>
              <a:ext uri="{FF2B5EF4-FFF2-40B4-BE49-F238E27FC236}">
                <a16:creationId xmlns:a16="http://schemas.microsoft.com/office/drawing/2014/main" id="{0CFC7D7F-430E-4A6E-8655-B2D45C9B995C}"/>
              </a:ext>
            </a:extLst>
          </p:cNvPr>
          <p:cNvSpPr/>
          <p:nvPr/>
        </p:nvSpPr>
        <p:spPr>
          <a:xfrm>
            <a:off x="395999" y="251999"/>
            <a:ext cx="8388001" cy="140399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000" b="0" i="0" u="none" strike="noStrike" kern="0" cap="none" spc="0" baseline="0">
                <a:solidFill>
                  <a:srgbClr val="ED1C24"/>
                </a:solidFill>
                <a:uFillTx/>
              </a:defRPr>
            </a:pPr>
            <a:r>
              <a:rPr lang="el-GR" sz="40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Ευχαριστούμε!</a:t>
            </a:r>
          </a:p>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000" b="0" i="0" u="none" strike="noStrike" kern="0" cap="none" spc="0" baseline="0">
                <a:solidFill>
                  <a:srgbClr val="ED1C24"/>
                </a:solidFill>
                <a:uFillTx/>
              </a:defRPr>
            </a:pPr>
            <a:r>
              <a:rPr lang="el-GR" sz="40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Τα καταλάβατε;</a:t>
            </a:r>
          </a:p>
        </p:txBody>
      </p:sp>
      <p:graphicFrame>
        <p:nvGraphicFramePr>
          <p:cNvPr id="4" name="Chart 3">
            <a:extLst>
              <a:ext uri="{FF2B5EF4-FFF2-40B4-BE49-F238E27FC236}">
                <a16:creationId xmlns:a16="http://schemas.microsoft.com/office/drawing/2014/main" id="{AAC39A9F-9527-4F50-A8AB-46F26F2B7864}"/>
              </a:ext>
            </a:extLst>
          </p:cNvPr>
          <p:cNvGraphicFramePr/>
          <p:nvPr/>
        </p:nvGraphicFramePr>
        <p:xfrm>
          <a:off x="571682" y="1934276"/>
          <a:ext cx="8059677" cy="419075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1E8DE8-EDAF-46B9-A15E-DF8EBEDA0743}"/>
              </a:ext>
            </a:extLst>
          </p:cNvPr>
          <p:cNvSpPr txBox="1"/>
          <p:nvPr/>
        </p:nvSpPr>
        <p:spPr>
          <a:xfrm>
            <a:off x="575998" y="719998"/>
            <a:ext cx="7560003" cy="456121"/>
          </a:xfrm>
          <a:prstGeom prst="rect">
            <a:avLst/>
          </a:prstGeom>
          <a:noFill/>
          <a:ln cap="flat">
            <a:noFill/>
          </a:ln>
        </p:spPr>
        <p:txBody>
          <a:bodyPr vert="horz" wrap="none" lIns="90004" tIns="44997" rIns="90004" bIns="44997" anchor="t" anchorCtr="0" compatLnSpc="1">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l-GR" sz="1800" b="0" i="0" u="none" strike="noStrike" kern="1200" cap="none" spc="0" baseline="0">
              <a:solidFill>
                <a:srgbClr val="FFFFFF"/>
              </a:solidFill>
              <a:uFillTx/>
              <a:latin typeface="Arial" pitchFamily="2"/>
              <a:ea typeface="Arial" pitchFamily="2"/>
              <a:cs typeface="Arial" pitchFamily="2"/>
            </a:endParaRPr>
          </a:p>
        </p:txBody>
      </p:sp>
      <p:sp>
        <p:nvSpPr>
          <p:cNvPr id="3" name="Text Placeholder 2">
            <a:extLst>
              <a:ext uri="{FF2B5EF4-FFF2-40B4-BE49-F238E27FC236}">
                <a16:creationId xmlns:a16="http://schemas.microsoft.com/office/drawing/2014/main" id="{2F1672B4-8938-4B7D-8BC7-43B45FB6C006}"/>
              </a:ext>
            </a:extLst>
          </p:cNvPr>
          <p:cNvSpPr txBox="1">
            <a:spLocks noGrp="1"/>
          </p:cNvSpPr>
          <p:nvPr>
            <p:ph type="body" idx="4294967295"/>
          </p:nvPr>
        </p:nvSpPr>
        <p:spPr/>
        <p:txBody>
          <a:bodyPr/>
          <a:lstStyle/>
          <a:p>
            <a:pPr lvl="0">
              <a:lnSpc>
                <a:spcPct val="80000"/>
              </a:lnSpc>
              <a:buClr>
                <a:srgbClr val="FFFFFF"/>
              </a:buClr>
              <a:buSzPct val="100000"/>
              <a:buFont typeface="Arial" pitchFamily="34"/>
              <a:buChar char="•"/>
            </a:pPr>
            <a:r>
              <a:rPr lang="el-GR" sz="2500">
                <a:latin typeface="Bahnschrift SemiLight" pitchFamily="34"/>
              </a:rPr>
              <a:t>Μάνος Μαυροματάκης</a:t>
            </a:r>
          </a:p>
          <a:p>
            <a:pPr lvl="0">
              <a:lnSpc>
                <a:spcPct val="80000"/>
              </a:lnSpc>
              <a:buClr>
                <a:srgbClr val="FFFFFF"/>
              </a:buClr>
              <a:buSzPct val="100000"/>
              <a:buFont typeface="Arial" pitchFamily="34"/>
              <a:buChar char="•"/>
            </a:pPr>
            <a:r>
              <a:rPr lang="el-GR" sz="2500">
                <a:latin typeface="Bahnschrift SemiLight" pitchFamily="34"/>
              </a:rPr>
              <a:t>Νίκος Κουτσονικολής</a:t>
            </a:r>
          </a:p>
          <a:p>
            <a:pPr lvl="0">
              <a:lnSpc>
                <a:spcPct val="80000"/>
              </a:lnSpc>
              <a:buClr>
                <a:srgbClr val="FFFFFF"/>
              </a:buClr>
              <a:buSzPct val="100000"/>
              <a:buFont typeface="Arial" pitchFamily="34"/>
              <a:buChar char="•"/>
            </a:pPr>
            <a:r>
              <a:rPr lang="el-GR" sz="2500">
                <a:latin typeface="Bahnschrift SemiLight" pitchFamily="34"/>
              </a:rPr>
              <a:t>Γιάννης Παπαδοκοκολάκης</a:t>
            </a:r>
          </a:p>
          <a:p>
            <a:pPr lvl="0">
              <a:lnSpc>
                <a:spcPct val="80000"/>
              </a:lnSpc>
              <a:buClr>
                <a:srgbClr val="FFFFFF"/>
              </a:buClr>
              <a:buSzPct val="100000"/>
              <a:buFont typeface="Arial" pitchFamily="34"/>
              <a:buChar char="•"/>
            </a:pPr>
            <a:r>
              <a:rPr lang="el-GR" sz="2500">
                <a:latin typeface="Bahnschrift SemiLight" pitchFamily="34"/>
              </a:rPr>
              <a:t>Γιώργος Κρομμυδάκης</a:t>
            </a:r>
          </a:p>
          <a:p>
            <a:pPr lvl="0">
              <a:lnSpc>
                <a:spcPct val="80000"/>
              </a:lnSpc>
              <a:buClr>
                <a:srgbClr val="FFFFFF"/>
              </a:buClr>
              <a:buSzPct val="100000"/>
              <a:buFont typeface="Arial" pitchFamily="34"/>
              <a:buChar char="•"/>
            </a:pPr>
            <a:r>
              <a:rPr lang="el-GR" sz="2500">
                <a:latin typeface="Bahnschrift SemiLight" pitchFamily="34"/>
              </a:rPr>
              <a:t>Ευτύχης Γιακουμάκης</a:t>
            </a:r>
          </a:p>
          <a:p>
            <a:pPr lvl="0">
              <a:lnSpc>
                <a:spcPct val="80000"/>
              </a:lnSpc>
              <a:buClr>
                <a:srgbClr val="FFFFFF"/>
              </a:buClr>
              <a:buSzPct val="100000"/>
              <a:buFont typeface="Arial" pitchFamily="34"/>
              <a:buChar char="•"/>
            </a:pPr>
            <a:r>
              <a:rPr lang="el-GR" sz="2500">
                <a:latin typeface="Bahnschrift SemiLight" pitchFamily="34"/>
              </a:rPr>
              <a:t>Γιώργος Παπαδάκης</a:t>
            </a:r>
          </a:p>
          <a:p>
            <a:pPr lvl="0">
              <a:lnSpc>
                <a:spcPct val="80000"/>
              </a:lnSpc>
              <a:buClr>
                <a:srgbClr val="FFFFFF"/>
              </a:buClr>
              <a:buSzPct val="100000"/>
              <a:buFont typeface="Arial" pitchFamily="34"/>
              <a:buChar char="•"/>
            </a:pPr>
            <a:r>
              <a:rPr lang="el-GR" sz="2500">
                <a:latin typeface="Bahnschrift SemiLight" pitchFamily="34"/>
              </a:rPr>
              <a:t>Βασίλης Μήλιος</a:t>
            </a:r>
          </a:p>
          <a:p>
            <a:pPr lvl="0">
              <a:lnSpc>
                <a:spcPct val="80000"/>
              </a:lnSpc>
              <a:buClr>
                <a:srgbClr val="FFFFFF"/>
              </a:buClr>
              <a:buSzPct val="100000"/>
              <a:buFont typeface="Arial" pitchFamily="34"/>
              <a:buChar char="•"/>
            </a:pPr>
            <a:r>
              <a:rPr lang="el-GR" sz="2500">
                <a:latin typeface="Bahnschrift SemiLight" pitchFamily="34"/>
              </a:rPr>
              <a:t>Γιώργος Γεωργιτζίκης</a:t>
            </a:r>
          </a:p>
          <a:p>
            <a:pPr lvl="0">
              <a:lnSpc>
                <a:spcPct val="80000"/>
              </a:lnSpc>
              <a:buClr>
                <a:srgbClr val="FFFFFF"/>
              </a:buClr>
              <a:buSzPct val="100000"/>
              <a:buFont typeface="Arial" pitchFamily="34"/>
              <a:buChar char="•"/>
            </a:pPr>
            <a:r>
              <a:rPr lang="el-GR" sz="2500">
                <a:latin typeface="Bahnschrift SemiLight" pitchFamily="34"/>
              </a:rPr>
              <a:t>Αλέξανδρος Κορδατζάκης</a:t>
            </a:r>
          </a:p>
          <a:p>
            <a:pPr lvl="0">
              <a:lnSpc>
                <a:spcPct val="80000"/>
              </a:lnSpc>
              <a:buClr>
                <a:srgbClr val="FFFFFF"/>
              </a:buClr>
              <a:buSzPct val="100000"/>
              <a:buFont typeface="Arial" pitchFamily="34"/>
              <a:buChar char="•"/>
            </a:pPr>
            <a:endParaRPr lang="el-GR" sz="2500">
              <a:latin typeface="Bahnschrift SemiLight" pitchFamily="34"/>
            </a:endParaRPr>
          </a:p>
          <a:p>
            <a:pPr lvl="0">
              <a:lnSpc>
                <a:spcPct val="80000"/>
              </a:lnSpc>
              <a:buClr>
                <a:srgbClr val="FFFFFF"/>
              </a:buClr>
              <a:buSzPct val="100000"/>
              <a:buFont typeface="Arial" pitchFamily="34"/>
              <a:buChar char="•"/>
            </a:pPr>
            <a:r>
              <a:rPr lang="el-GR" sz="2500">
                <a:solidFill>
                  <a:srgbClr val="FFF200"/>
                </a:solidFill>
                <a:highlight>
                  <a:srgbClr val="ED1C24"/>
                </a:highlight>
                <a:latin typeface="Bahnschrift SemiLight" pitchFamily="34"/>
              </a:rPr>
              <a:t>Συντονισμός: Μανώλης Κιαγιάς</a:t>
            </a:r>
          </a:p>
        </p:txBody>
      </p:sp>
      <p:sp>
        <p:nvSpPr>
          <p:cNvPr id="4" name="Freeform: Shape 4">
            <a:extLst>
              <a:ext uri="{FF2B5EF4-FFF2-40B4-BE49-F238E27FC236}">
                <a16:creationId xmlns:a16="http://schemas.microsoft.com/office/drawing/2014/main" id="{04F7E997-50D6-4951-A066-4F29BEDD3450}"/>
              </a:ext>
            </a:extLst>
          </p:cNvPr>
          <p:cNvSpPr/>
          <p:nvPr/>
        </p:nvSpPr>
        <p:spPr>
          <a:xfrm>
            <a:off x="575998" y="287999"/>
            <a:ext cx="8136002" cy="115199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C0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l-GR" sz="3600" b="0" i="0" u="none" strike="noStrike" kern="1200" cap="none" spc="0" baseline="0">
                <a:solidFill>
                  <a:srgbClr val="ED1C24"/>
                </a:solidFill>
                <a:highlight>
                  <a:scrgbClr r="0" g="0" b="0">
                    <a:alpha val="0"/>
                  </a:scrgbClr>
                </a:highlight>
                <a:uFillTx/>
                <a:latin typeface="Bahnschrift" pitchFamily="34"/>
                <a:ea typeface="Arial" pitchFamily="2"/>
                <a:cs typeface="Arial" pitchFamily="2"/>
              </a:rPr>
              <a:t>Η Ομάδα</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Freeform: Shape 6">
            <a:extLst>
              <a:ext uri="{FF2B5EF4-FFF2-40B4-BE49-F238E27FC236}">
                <a16:creationId xmlns:a16="http://schemas.microsoft.com/office/drawing/2014/main" id="{F3C73C1A-37BB-4B33-9C67-315C4DE33834}"/>
              </a:ext>
            </a:extLst>
          </p:cNvPr>
          <p:cNvSpPr/>
          <p:nvPr/>
        </p:nvSpPr>
        <p:spPr>
          <a:xfrm>
            <a:off x="457200" y="143999"/>
            <a:ext cx="8517983" cy="71412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ED1C24"/>
                </a:solidFill>
                <a:uFillTx/>
              </a:defRPr>
            </a:pPr>
            <a:r>
              <a:rPr lang="el-GR" sz="32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Η Σχετικότητα στην Επιστημονική Φαντασία</a:t>
            </a:r>
          </a:p>
        </p:txBody>
      </p:sp>
      <p:pic>
        <p:nvPicPr>
          <p:cNvPr id="3" name="The Flash - Teaser - Arrow Meets The Flash-ndvErSCLQIA">
            <a:extLst>
              <a:ext uri="{FF2B5EF4-FFF2-40B4-BE49-F238E27FC236}">
                <a16:creationId xmlns:a16="http://schemas.microsoft.com/office/drawing/2014/main" id="{236BDC49-4B9C-4E68-8E2B-70BD11165D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067" y="1110465"/>
            <a:ext cx="8929856" cy="5023046"/>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41"/>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p:stCondLst>
                    <p:cond delay="indefinite"/>
                  </p:stCondLst>
                  <p:endCondLst>
                    <p:cond evt="onNext" delay="0">
                      <p:tgtEl>
                        <p:sldTgt/>
                      </p:tgtEl>
                    </p:cond>
                    <p:cond evt="onPrev" delay="0">
                      <p:tgtEl>
                        <p:sldTgt/>
                      </p:tgtEl>
                    </p:cond>
                  </p:endCondLst>
                </p:cTn>
                <p:tgtEl>
                  <p:spTgt spid="3"/>
                </p:tgtEl>
              </p:cMediaNode>
            </p:video>
            <p:seq concurrent="1" nextAc="seek">
              <p:cTn id="8" dur="indefinite" nodeType="interactiveSeq">
                <p:stCondLst>
                  <p:cond evt="onClick" delay="0">
                    <p:tgtEl>
                      <p:spTgt spid="3"/>
                    </p:tgtEl>
                  </p:cond>
                </p:stCondLst>
                <p:childTnLst>
                  <p:par>
                    <p:cTn id="9" fill="hold">
                      <p:stCondLst>
                        <p:cond evt="onBegin" delay="0">
                          <p:tn val="8"/>
                        </p:cond>
                      </p:stCondLst>
                      <p:childTnLst>
                        <p:par>
                          <p:cTn id="10" fill="hold">
                            <p:stCondLst>
                              <p:cond delay="0"/>
                            </p:stCondLst>
                            <p:childTnLst>
                              <p:par>
                                <p:cTn id="11" presetID="2" presetClass="mediacall" presetSubtype="0" fill="hold" nodeType="clickEffect">
                                  <p:stCondLst>
                                    <p:cond delay="0"/>
                                  </p:stCondLst>
                                  <p:childTnLst>
                                    <p:cmd type="call" cmd="togglePause">
                                      <p:cBhvr>
                                        <p:cTn id="12"/>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82B3E65B-BD25-4EC4-BBAA-28F356CFFE40}"/>
              </a:ext>
            </a:extLst>
          </p:cNvPr>
          <p:cNvSpPr/>
          <p:nvPr/>
        </p:nvSpPr>
        <p:spPr>
          <a:xfrm>
            <a:off x="647998" y="287999"/>
            <a:ext cx="8064002" cy="86399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effectLst>
                  <a:outerShdw dist="17962" dir="2700000">
                    <a:srgbClr val="000000"/>
                  </a:outerShdw>
                </a:effectLst>
                <a:uFillTx/>
              </a:defRPr>
            </a:pPr>
            <a:r>
              <a:rPr lang="el-GR" sz="32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Τι είναι η θεωρία της Σχετικότητας;</a:t>
            </a:r>
          </a:p>
        </p:txBody>
      </p:sp>
      <p:pic>
        <p:nvPicPr>
          <p:cNvPr id="3" name="Picture 2" descr="https://www.biography.com/.image/t_share/MTE5NTU2MzE2MjExMDg2ODU5/albert-einstein-sticking-out-his-tongue.jpg">
            <a:extLst>
              <a:ext uri="{FF2B5EF4-FFF2-40B4-BE49-F238E27FC236}">
                <a16:creationId xmlns:a16="http://schemas.microsoft.com/office/drawing/2014/main" id="{AAD01DF8-DEF8-43C9-B1FF-7FF93E59ABD3}"/>
              </a:ext>
            </a:extLst>
          </p:cNvPr>
          <p:cNvPicPr>
            <a:picLocks noChangeAspect="1"/>
          </p:cNvPicPr>
          <p:nvPr/>
        </p:nvPicPr>
        <p:blipFill>
          <a:blip r:embed="rId3"/>
          <a:srcRect/>
          <a:stretch>
            <a:fillRect/>
          </a:stretch>
        </p:blipFill>
        <p:spPr>
          <a:xfrm>
            <a:off x="681063" y="1477103"/>
            <a:ext cx="3890936" cy="4930728"/>
          </a:xfrm>
          <a:prstGeom prst="rect">
            <a:avLst/>
          </a:prstGeom>
          <a:noFill/>
          <a:ln cap="flat">
            <a:noFill/>
          </a:ln>
        </p:spPr>
      </p:pic>
      <p:sp>
        <p:nvSpPr>
          <p:cNvPr id="4" name="TextBox 8">
            <a:extLst>
              <a:ext uri="{FF2B5EF4-FFF2-40B4-BE49-F238E27FC236}">
                <a16:creationId xmlns:a16="http://schemas.microsoft.com/office/drawing/2014/main" id="{19F50D7C-F521-492B-B1D1-6D413A58C3F7}"/>
              </a:ext>
            </a:extLst>
          </p:cNvPr>
          <p:cNvSpPr txBox="1"/>
          <p:nvPr/>
        </p:nvSpPr>
        <p:spPr>
          <a:xfrm>
            <a:off x="4979959" y="1702192"/>
            <a:ext cx="3482977" cy="2062100"/>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l-GR" sz="3200" b="0" i="0" u="none" strike="noStrike" kern="1200" cap="none" spc="0" baseline="0">
                <a:solidFill>
                  <a:srgbClr val="FFFF00"/>
                </a:solidFill>
                <a:uFillTx/>
                <a:latin typeface="Calibri"/>
              </a:rPr>
              <a:t>Γενική Σχετικότητα</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l-GR" sz="3200" b="0" i="0" u="none" strike="noStrike" kern="1200" cap="none" spc="0" baseline="0">
                <a:solidFill>
                  <a:srgbClr val="FFFF00"/>
                </a:solidFill>
                <a:uFillTx/>
                <a:latin typeface="Calibri"/>
              </a:rPr>
              <a:t>Ειδική Σχετικότητα</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5CFF201-E9B4-4447-8FE3-41B3D50CD4B4}"/>
              </a:ext>
            </a:extLst>
          </p:cNvPr>
          <p:cNvSpPr/>
          <p:nvPr/>
        </p:nvSpPr>
        <p:spPr>
          <a:xfrm>
            <a:off x="647998" y="287999"/>
            <a:ext cx="8064002" cy="86399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effectLst>
                  <a:outerShdw dist="17962" dir="2700000">
                    <a:srgbClr val="000000"/>
                  </a:outerShdw>
                </a:effectLst>
                <a:uFillTx/>
              </a:defRPr>
            </a:pPr>
            <a:r>
              <a:rPr lang="el-GR" sz="32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Ειδική Σχετικότητα</a:t>
            </a:r>
          </a:p>
        </p:txBody>
      </p:sp>
      <p:sp>
        <p:nvSpPr>
          <p:cNvPr id="3" name="Content Placeholder 9">
            <a:extLst>
              <a:ext uri="{FF2B5EF4-FFF2-40B4-BE49-F238E27FC236}">
                <a16:creationId xmlns:a16="http://schemas.microsoft.com/office/drawing/2014/main" id="{7A5D05A9-3D04-43BC-837E-2CE0E57C97A5}"/>
              </a:ext>
            </a:extLst>
          </p:cNvPr>
          <p:cNvSpPr txBox="1">
            <a:spLocks noGrp="1"/>
          </p:cNvSpPr>
          <p:nvPr>
            <p:ph idx="1"/>
          </p:nvPr>
        </p:nvSpPr>
        <p:spPr>
          <a:xfrm>
            <a:off x="457200" y="1600201"/>
            <a:ext cx="8229600" cy="3337560"/>
          </a:xfrm>
        </p:spPr>
        <p:txBody>
          <a:bodyPr/>
          <a:lstStyle/>
          <a:p>
            <a:pPr marL="457200" lvl="0" indent="-457200">
              <a:buSzPct val="100000"/>
              <a:buFont typeface="Arial" pitchFamily="34"/>
              <a:buChar char="•"/>
            </a:pPr>
            <a:r>
              <a:rPr lang="el-GR" dirty="0"/>
              <a:t>Η ταχύτητα του φωτός είναι απόλυτη και μετριέται το ίδιο από όλους τους παρατηρητές</a:t>
            </a:r>
            <a:r>
              <a:rPr lang="en-US" dirty="0"/>
              <a:t>.</a:t>
            </a:r>
            <a:endParaRPr lang="el-GR" dirty="0"/>
          </a:p>
          <a:p>
            <a:pPr marL="457200" lvl="0" indent="-457200">
              <a:buSzPct val="100000"/>
              <a:buFont typeface="Arial" pitchFamily="34"/>
              <a:buChar char="•"/>
            </a:pPr>
            <a:r>
              <a:rPr lang="el-GR" dirty="0"/>
              <a:t>Η μάζα και ο χρόνος είναι σχετικές έννοιες και μεταβάλλονται ανάλογα με την ταχύτητα που κινούμαστε</a:t>
            </a:r>
            <a:r>
              <a:rPr lang="en-US" dirty="0"/>
              <a:t>.</a:t>
            </a:r>
            <a:endParaRPr lang="el-GR" dirty="0"/>
          </a:p>
        </p:txBody>
      </p:sp>
      <p:sp>
        <p:nvSpPr>
          <p:cNvPr id="4" name="Explosion: 8 Points 3">
            <a:extLst>
              <a:ext uri="{FF2B5EF4-FFF2-40B4-BE49-F238E27FC236}">
                <a16:creationId xmlns:a16="http://schemas.microsoft.com/office/drawing/2014/main" id="{FDA7EDA1-8861-4A77-A98C-80A751C00F2F}"/>
              </a:ext>
            </a:extLst>
          </p:cNvPr>
          <p:cNvSpPr/>
          <p:nvPr/>
        </p:nvSpPr>
        <p:spPr>
          <a:xfrm>
            <a:off x="1171074" y="4564737"/>
            <a:ext cx="7138737" cy="2005264"/>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800" dirty="0">
                <a:solidFill>
                  <a:srgbClr val="FF0000"/>
                </a:solidFill>
              </a:rPr>
              <a:t>Ταχύτητα φωτός</a:t>
            </a:r>
            <a:endParaRPr lang="en-US" sz="2800" dirty="0">
              <a:solidFill>
                <a:srgbClr val="FF0000"/>
              </a:solidFill>
            </a:endParaRPr>
          </a:p>
          <a:p>
            <a:pPr algn="ctr"/>
            <a:r>
              <a:rPr lang="en-US" sz="2800" dirty="0">
                <a:solidFill>
                  <a:srgbClr val="FF0000"/>
                </a:solidFill>
              </a:rPr>
              <a:t>c  = 300.000 km/sec</a:t>
            </a:r>
            <a:endParaRPr lang="el-GR" sz="2800"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2F65D85C-D231-4AC5-B612-29BF892A9900}"/>
              </a:ext>
            </a:extLst>
          </p:cNvPr>
          <p:cNvSpPr/>
          <p:nvPr/>
        </p:nvSpPr>
        <p:spPr>
          <a:xfrm>
            <a:off x="647998" y="287999"/>
            <a:ext cx="8064002" cy="86399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l-GR" sz="32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Τι σημαίνει σχετική ταχύτητα;</a:t>
            </a:r>
          </a:p>
        </p:txBody>
      </p:sp>
      <p:pic>
        <p:nvPicPr>
          <p:cNvPr id="1026" name="Picture 2" descr="https://i.ytimg.com/vi/1Mp7jzA9Psc/maxresdefault.jpg">
            <a:extLst>
              <a:ext uri="{FF2B5EF4-FFF2-40B4-BE49-F238E27FC236}">
                <a16:creationId xmlns:a16="http://schemas.microsoft.com/office/drawing/2014/main" id="{60D09581-1CC9-4301-B745-788318037B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34" t="26967" r="28398" b="-1907"/>
          <a:stretch/>
        </p:blipFill>
        <p:spPr bwMode="auto">
          <a:xfrm>
            <a:off x="647998" y="1501725"/>
            <a:ext cx="8064002" cy="50910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Freeform: Shape 6">
            <a:extLst>
              <a:ext uri="{FF2B5EF4-FFF2-40B4-BE49-F238E27FC236}">
                <a16:creationId xmlns:a16="http://schemas.microsoft.com/office/drawing/2014/main" id="{AEC7C83D-20C6-4151-88C5-B7666A297E2C}"/>
              </a:ext>
            </a:extLst>
          </p:cNvPr>
          <p:cNvSpPr/>
          <p:nvPr/>
        </p:nvSpPr>
        <p:spPr>
          <a:xfrm>
            <a:off x="1079997" y="143999"/>
            <a:ext cx="7343994" cy="64799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ED1C24"/>
                </a:solidFill>
                <a:uFillTx/>
              </a:defRPr>
            </a:pPr>
            <a:r>
              <a:rPr lang="el-GR" sz="32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Μεταβολή Μάζας</a:t>
            </a:r>
          </a:p>
        </p:txBody>
      </p:sp>
      <p:pic>
        <p:nvPicPr>
          <p:cNvPr id="3" name="Graphic 10">
            <a:extLst>
              <a:ext uri="{FF2B5EF4-FFF2-40B4-BE49-F238E27FC236}">
                <a16:creationId xmlns:a16="http://schemas.microsoft.com/office/drawing/2014/main" id="{21AC91C6-4675-497B-8C20-E6E60481DE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1381" y="3429369"/>
            <a:ext cx="6141238" cy="2118728"/>
          </a:xfrm>
          <a:prstGeom prst="rect">
            <a:avLst/>
          </a:prstGeom>
          <a:noFill/>
          <a:ln cap="flat">
            <a:noFill/>
          </a:ln>
        </p:spPr>
      </p:pic>
      <p:sp>
        <p:nvSpPr>
          <p:cNvPr id="4" name="Speech Bubble: Oval 3">
            <a:extLst>
              <a:ext uri="{FF2B5EF4-FFF2-40B4-BE49-F238E27FC236}">
                <a16:creationId xmlns:a16="http://schemas.microsoft.com/office/drawing/2014/main" id="{99D509F8-00AA-4344-A57D-42549BEAA8D2}"/>
              </a:ext>
            </a:extLst>
          </p:cNvPr>
          <p:cNvSpPr/>
          <p:nvPr/>
        </p:nvSpPr>
        <p:spPr>
          <a:xfrm>
            <a:off x="1079997" y="1176530"/>
            <a:ext cx="2428935" cy="2129961"/>
          </a:xfrm>
          <a:prstGeom prst="wedgeEllipseCallout">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l-GR" sz="2400" dirty="0">
                <a:ln w="0"/>
                <a:solidFill>
                  <a:schemeClr val="tx1"/>
                </a:solidFill>
                <a:effectLst>
                  <a:outerShdw blurRad="38100" dist="19050" dir="2700000" algn="tl" rotWithShape="0">
                    <a:schemeClr val="dk1">
                      <a:alpha val="40000"/>
                    </a:schemeClr>
                  </a:outerShdw>
                </a:effectLst>
              </a:rPr>
              <a:t>Μάζα σε ταχύτητα</a:t>
            </a:r>
            <a:r>
              <a:rPr lang="en-US" sz="2400" dirty="0">
                <a:ln w="0"/>
                <a:solidFill>
                  <a:schemeClr val="tx1"/>
                </a:solidFill>
                <a:effectLst>
                  <a:outerShdw blurRad="38100" dist="19050" dir="2700000" algn="tl" rotWithShape="0">
                    <a:schemeClr val="dk1">
                      <a:alpha val="40000"/>
                    </a:schemeClr>
                  </a:outerShdw>
                </a:effectLst>
              </a:rPr>
              <a:t> U</a:t>
            </a:r>
            <a:endParaRPr lang="el-GR" sz="2400" dirty="0">
              <a:ln w="0"/>
              <a:solidFill>
                <a:schemeClr val="tx1"/>
              </a:solidFill>
              <a:effectLst>
                <a:outerShdw blurRad="38100" dist="19050" dir="2700000" algn="tl" rotWithShape="0">
                  <a:schemeClr val="dk1">
                    <a:alpha val="40000"/>
                  </a:schemeClr>
                </a:outerShdw>
              </a:effectLst>
            </a:endParaRPr>
          </a:p>
        </p:txBody>
      </p:sp>
      <p:sp>
        <p:nvSpPr>
          <p:cNvPr id="5" name="Speech Bubble: Oval 4">
            <a:extLst>
              <a:ext uri="{FF2B5EF4-FFF2-40B4-BE49-F238E27FC236}">
                <a16:creationId xmlns:a16="http://schemas.microsoft.com/office/drawing/2014/main" id="{26D3524B-3D91-44DB-B419-87C635BC1D5F}"/>
              </a:ext>
            </a:extLst>
          </p:cNvPr>
          <p:cNvSpPr/>
          <p:nvPr/>
        </p:nvSpPr>
        <p:spPr>
          <a:xfrm>
            <a:off x="5213684" y="914875"/>
            <a:ext cx="2428935" cy="2129961"/>
          </a:xfrm>
          <a:prstGeom prst="wedgeEllipseCallout">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l-GR" sz="2400" dirty="0">
                <a:ln w="0"/>
                <a:solidFill>
                  <a:schemeClr val="tx1"/>
                </a:solidFill>
                <a:effectLst>
                  <a:outerShdw blurRad="38100" dist="19050" dir="2700000" algn="tl" rotWithShape="0">
                    <a:schemeClr val="dk1">
                      <a:alpha val="40000"/>
                    </a:schemeClr>
                  </a:outerShdw>
                </a:effectLst>
              </a:rPr>
              <a:t>Μάζα σε ακινησία</a:t>
            </a:r>
          </a:p>
        </p:txBody>
      </p:sp>
      <p:sp>
        <p:nvSpPr>
          <p:cNvPr id="6" name="Speech Bubble: Oval 5">
            <a:extLst>
              <a:ext uri="{FF2B5EF4-FFF2-40B4-BE49-F238E27FC236}">
                <a16:creationId xmlns:a16="http://schemas.microsoft.com/office/drawing/2014/main" id="{D41B38F6-A743-466F-896B-FA7FF24FF7E7}"/>
              </a:ext>
            </a:extLst>
          </p:cNvPr>
          <p:cNvSpPr/>
          <p:nvPr/>
        </p:nvSpPr>
        <p:spPr>
          <a:xfrm>
            <a:off x="1907166" y="5681470"/>
            <a:ext cx="2428935" cy="1032531"/>
          </a:xfrm>
          <a:prstGeom prst="wedgeEllipseCallout">
            <a:avLst>
              <a:gd name="adj1" fmla="val 136357"/>
              <a:gd name="adj2" fmla="val -117104"/>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l-GR" sz="2400" dirty="0">
                <a:ln w="0"/>
                <a:solidFill>
                  <a:schemeClr val="tx1"/>
                </a:solidFill>
                <a:effectLst>
                  <a:outerShdw blurRad="38100" dist="19050" dir="2700000" algn="tl" rotWithShape="0">
                    <a:schemeClr val="dk1">
                      <a:alpha val="40000"/>
                    </a:schemeClr>
                  </a:outerShdw>
                </a:effectLst>
              </a:rPr>
              <a:t>Ταχύτητα</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Freeform: Shape 6">
            <a:extLst>
              <a:ext uri="{FF2B5EF4-FFF2-40B4-BE49-F238E27FC236}">
                <a16:creationId xmlns:a16="http://schemas.microsoft.com/office/drawing/2014/main" id="{0E596CB5-D411-4C35-9A87-2B11822B1859}"/>
              </a:ext>
            </a:extLst>
          </p:cNvPr>
          <p:cNvSpPr/>
          <p:nvPr/>
        </p:nvSpPr>
        <p:spPr>
          <a:xfrm>
            <a:off x="1079997" y="143999"/>
            <a:ext cx="7343994" cy="64799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ED1C24"/>
                </a:solidFill>
                <a:uFillTx/>
              </a:defRPr>
            </a:pPr>
            <a:r>
              <a:rPr lang="el-GR" sz="3200" b="0" i="0" u="none" strike="noStrike" kern="1200" cap="none" spc="0" baseline="0">
                <a:solidFill>
                  <a:srgbClr val="ED1C24"/>
                </a:solidFill>
                <a:effectLst>
                  <a:outerShdw dist="17962" dir="2700000">
                    <a:srgbClr val="000000"/>
                  </a:outerShdw>
                </a:effectLst>
                <a:uFillTx/>
                <a:latin typeface="Bahnschrift" pitchFamily="34"/>
                <a:ea typeface="Arial" pitchFamily="2"/>
                <a:cs typeface="Arial" pitchFamily="2"/>
              </a:rPr>
              <a:t>Μεταβολή Χρόνου</a:t>
            </a:r>
          </a:p>
        </p:txBody>
      </p:sp>
      <p:pic>
        <p:nvPicPr>
          <p:cNvPr id="3" name="Graphic 2">
            <a:extLst>
              <a:ext uri="{FF2B5EF4-FFF2-40B4-BE49-F238E27FC236}">
                <a16:creationId xmlns:a16="http://schemas.microsoft.com/office/drawing/2014/main" id="{76C26386-8362-468F-BDA6-9AB5F0AFD0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5446" y="3783906"/>
            <a:ext cx="5993096" cy="1903387"/>
          </a:xfrm>
          <a:prstGeom prst="rect">
            <a:avLst/>
          </a:prstGeom>
          <a:noFill/>
          <a:ln cap="flat">
            <a:noFill/>
          </a:ln>
        </p:spPr>
      </p:pic>
      <p:sp>
        <p:nvSpPr>
          <p:cNvPr id="4" name="Speech Bubble: Oval 3">
            <a:extLst>
              <a:ext uri="{FF2B5EF4-FFF2-40B4-BE49-F238E27FC236}">
                <a16:creationId xmlns:a16="http://schemas.microsoft.com/office/drawing/2014/main" id="{FF199759-B6B2-4659-8EC9-47D73BCB28B0}"/>
              </a:ext>
            </a:extLst>
          </p:cNvPr>
          <p:cNvSpPr/>
          <p:nvPr/>
        </p:nvSpPr>
        <p:spPr>
          <a:xfrm>
            <a:off x="188054" y="1653945"/>
            <a:ext cx="2428935" cy="2129961"/>
          </a:xfrm>
          <a:prstGeom prst="wedgeEllipseCallout">
            <a:avLst>
              <a:gd name="adj1" fmla="val 15492"/>
              <a:gd name="adj2" fmla="val 73798"/>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l-GR" sz="2400" dirty="0">
                <a:ln w="0"/>
                <a:solidFill>
                  <a:schemeClr val="tx1"/>
                </a:solidFill>
                <a:effectLst>
                  <a:outerShdw blurRad="38100" dist="19050" dir="2700000" algn="tl" rotWithShape="0">
                    <a:schemeClr val="dk1">
                      <a:alpha val="40000"/>
                    </a:schemeClr>
                  </a:outerShdw>
                </a:effectLst>
              </a:rPr>
              <a:t>Χρόνος σε ταχύτητα</a:t>
            </a:r>
            <a:r>
              <a:rPr lang="en-US" sz="2400" dirty="0">
                <a:ln w="0"/>
                <a:solidFill>
                  <a:schemeClr val="tx1"/>
                </a:solidFill>
                <a:effectLst>
                  <a:outerShdw blurRad="38100" dist="19050" dir="2700000" algn="tl" rotWithShape="0">
                    <a:schemeClr val="dk1">
                      <a:alpha val="40000"/>
                    </a:schemeClr>
                  </a:outerShdw>
                </a:effectLst>
              </a:rPr>
              <a:t> U</a:t>
            </a:r>
            <a:endParaRPr lang="el-GR" sz="2400" dirty="0">
              <a:ln w="0"/>
              <a:solidFill>
                <a:schemeClr val="tx1"/>
              </a:solidFill>
              <a:effectLst>
                <a:outerShdw blurRad="38100" dist="19050" dir="2700000" algn="tl" rotWithShape="0">
                  <a:schemeClr val="dk1">
                    <a:alpha val="40000"/>
                  </a:schemeClr>
                </a:outerShdw>
              </a:effectLst>
            </a:endParaRPr>
          </a:p>
        </p:txBody>
      </p:sp>
      <p:sp>
        <p:nvSpPr>
          <p:cNvPr id="5" name="Speech Bubble: Oval 4">
            <a:extLst>
              <a:ext uri="{FF2B5EF4-FFF2-40B4-BE49-F238E27FC236}">
                <a16:creationId xmlns:a16="http://schemas.microsoft.com/office/drawing/2014/main" id="{D6E1EA54-3DF7-431C-B3F5-C93051AC28BD}"/>
              </a:ext>
            </a:extLst>
          </p:cNvPr>
          <p:cNvSpPr/>
          <p:nvPr/>
        </p:nvSpPr>
        <p:spPr>
          <a:xfrm>
            <a:off x="2969913" y="1653945"/>
            <a:ext cx="2428935" cy="2129961"/>
          </a:xfrm>
          <a:prstGeom prst="wedgeEllipseCallout">
            <a:avLst>
              <a:gd name="adj1" fmla="val -27438"/>
              <a:gd name="adj2" fmla="val 84342"/>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l-GR" sz="2400" dirty="0">
                <a:ln w="0"/>
                <a:solidFill>
                  <a:schemeClr val="tx1"/>
                </a:solidFill>
                <a:effectLst>
                  <a:outerShdw blurRad="38100" dist="19050" dir="2700000" algn="tl" rotWithShape="0">
                    <a:schemeClr val="dk1">
                      <a:alpha val="40000"/>
                    </a:schemeClr>
                  </a:outerShdw>
                </a:effectLst>
              </a:rPr>
              <a:t>Χρόνος σε ακινησία </a:t>
            </a:r>
          </a:p>
        </p:txBody>
      </p:sp>
      <p:sp>
        <p:nvSpPr>
          <p:cNvPr id="6" name="Speech Bubble: Oval 5">
            <a:extLst>
              <a:ext uri="{FF2B5EF4-FFF2-40B4-BE49-F238E27FC236}">
                <a16:creationId xmlns:a16="http://schemas.microsoft.com/office/drawing/2014/main" id="{F8F447B7-9221-4B28-ACC7-671BC1B994A1}"/>
              </a:ext>
            </a:extLst>
          </p:cNvPr>
          <p:cNvSpPr/>
          <p:nvPr/>
        </p:nvSpPr>
        <p:spPr>
          <a:xfrm>
            <a:off x="5995056" y="2036726"/>
            <a:ext cx="2428935" cy="1032531"/>
          </a:xfrm>
          <a:prstGeom prst="wedgeEllipseCallout">
            <a:avLst>
              <a:gd name="adj1" fmla="val -12907"/>
              <a:gd name="adj2" fmla="val 145466"/>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l-GR" sz="2400" dirty="0">
                <a:ln w="0"/>
                <a:solidFill>
                  <a:schemeClr val="tx1"/>
                </a:solidFill>
                <a:effectLst>
                  <a:outerShdw blurRad="38100" dist="19050" dir="2700000" algn="tl" rotWithShape="0">
                    <a:schemeClr val="dk1">
                      <a:alpha val="40000"/>
                    </a:schemeClr>
                  </a:outerShdw>
                </a:effectLst>
              </a:rPr>
              <a:t>Ταχύτητα</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Freeform: Shape 9">
            <a:extLst>
              <a:ext uri="{FF2B5EF4-FFF2-40B4-BE49-F238E27FC236}">
                <a16:creationId xmlns:a16="http://schemas.microsoft.com/office/drawing/2014/main" id="{147358FD-56A8-4B19-8615-5D5C0663C615}"/>
              </a:ext>
            </a:extLst>
          </p:cNvPr>
          <p:cNvSpPr/>
          <p:nvPr/>
        </p:nvSpPr>
        <p:spPr>
          <a:xfrm>
            <a:off x="1079997" y="143999"/>
            <a:ext cx="7343994" cy="64799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200"/>
          </a:solidFill>
          <a:ln w="0" cap="flat">
            <a:solidFill>
              <a:srgbClr val="3465A4"/>
            </a:solidFill>
            <a:prstDash val="solid"/>
            <a:miter/>
          </a:ln>
        </p:spPr>
        <p:txBody>
          <a:bodyPr vert="horz" wrap="none" lIns="90004" tIns="44997" rIns="90004" bIns="44997" anchor="ctr" anchorCtr="1" compatLnSpc="1">
            <a:no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ED1C24"/>
                </a:solidFill>
                <a:uFillTx/>
              </a:defRPr>
            </a:pPr>
            <a:r>
              <a:rPr lang="el-GR" sz="3200" b="0" i="0" u="none" strike="noStrike" kern="1200" cap="none" spc="0" baseline="0" dirty="0">
                <a:solidFill>
                  <a:srgbClr val="ED1C24"/>
                </a:solidFill>
                <a:effectLst>
                  <a:outerShdw dist="17962" dir="2700000">
                    <a:srgbClr val="000000"/>
                  </a:outerShdw>
                </a:effectLst>
                <a:uFillTx/>
                <a:latin typeface="Bahnschrift" pitchFamily="34"/>
                <a:ea typeface="Arial" pitchFamily="2"/>
                <a:cs typeface="Arial" pitchFamily="2"/>
              </a:rPr>
              <a:t>Έχουν πρακτική εφαρμογή αυτά;</a:t>
            </a:r>
          </a:p>
        </p:txBody>
      </p:sp>
      <p:pic>
        <p:nvPicPr>
          <p:cNvPr id="3" name="Picture 2">
            <a:extLst>
              <a:ext uri="{FF2B5EF4-FFF2-40B4-BE49-F238E27FC236}">
                <a16:creationId xmlns:a16="http://schemas.microsoft.com/office/drawing/2014/main" id="{A59E2E89-47E5-4286-AA10-F082739970E3}"/>
              </a:ext>
            </a:extLst>
          </p:cNvPr>
          <p:cNvPicPr>
            <a:picLocks noChangeAspect="1"/>
          </p:cNvPicPr>
          <p:nvPr/>
        </p:nvPicPr>
        <p:blipFill>
          <a:blip r:embed="rId3"/>
          <a:stretch>
            <a:fillRect/>
          </a:stretch>
        </p:blipFill>
        <p:spPr>
          <a:xfrm>
            <a:off x="1079997" y="739860"/>
            <a:ext cx="7558933" cy="6115681"/>
          </a:xfrm>
          <a:prstGeom prst="rect">
            <a:avLst/>
          </a:prstGeom>
        </p:spPr>
      </p:pic>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809</Words>
  <Application>Microsoft Office PowerPoint</Application>
  <PresentationFormat>On-screen Show (4:3)</PresentationFormat>
  <Paragraphs>61</Paragraphs>
  <Slides>14</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Bahnschrift</vt:lpstr>
      <vt:lpstr>Bahnschrift SemiLight</vt:lpstr>
      <vt:lpstr>Calibri</vt:lpstr>
      <vt:lpstr>Wingdings</vt:lpstr>
      <vt:lpstr>Default</vt:lpstr>
      <vt:lpstr>https://www.facebook.com/schoolspace.chania/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Διαφάνεια 1</dc:title>
  <dc:creator>sonicy_@hotmail.com</dc:creator>
  <cp:lastModifiedBy>Manolis Kiagias</cp:lastModifiedBy>
  <cp:revision>42</cp:revision>
  <dcterms:created xsi:type="dcterms:W3CDTF">2015-11-18T00:35:39Z</dcterms:created>
  <dcterms:modified xsi:type="dcterms:W3CDTF">2019-04-10T14:35:33Z</dcterms:modified>
</cp:coreProperties>
</file>